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D8BD707-D9CF-40AE-B4C6-C98DA3205C09}" type="datetimeFigureOut">
              <a:rPr lang="en-US" smtClean="0"/>
              <a:pPr/>
              <a:t>6/20/2021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1447799"/>
          </a:xfrm>
        </p:spPr>
        <p:txBody>
          <a:bodyPr/>
          <a:lstStyle/>
          <a:p>
            <a:r>
              <a:rPr lang="ar-IQ" dirty="0" smtClean="0"/>
              <a:t>الهندسه الاهليجيه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981200"/>
            <a:ext cx="9144000" cy="4876800"/>
          </a:xfrm>
        </p:spPr>
        <p:txBody>
          <a:bodyPr/>
          <a:lstStyle/>
          <a:p>
            <a:pPr algn="r" rtl="1"/>
            <a:r>
              <a:rPr lang="ar-IQ" dirty="0" smtClean="0">
                <a:solidFill>
                  <a:schemeClr val="tx1"/>
                </a:solidFill>
              </a:rPr>
              <a:t>البديهيه المميزه للهندسه الاقليديه هي البديهيه الخامسه التي تنص على</a:t>
            </a:r>
          </a:p>
          <a:p>
            <a:pPr algn="r" rtl="1"/>
            <a:r>
              <a:rPr lang="ar-IQ" dirty="0" smtClean="0">
                <a:solidFill>
                  <a:schemeClr val="tx1"/>
                </a:solidFill>
              </a:rPr>
              <a:t>من نقطه خارجه عن مستقيم يوجد موازي  واحد فقط.</a:t>
            </a:r>
          </a:p>
          <a:p>
            <a:pPr algn="r" rtl="1"/>
            <a:r>
              <a:rPr lang="ar-IQ" dirty="0" smtClean="0">
                <a:solidFill>
                  <a:schemeClr val="tx1"/>
                </a:solidFill>
              </a:rPr>
              <a:t>من الناحيه الاخرى المظهر المميز للهندسه الهذلوليه هو يوجد اكثر من موازي واحد للمستقيم من نقطة معلومه.</a:t>
            </a:r>
          </a:p>
          <a:p>
            <a:pPr algn="r" rtl="1"/>
            <a:r>
              <a:rPr lang="ar-IQ" dirty="0" smtClean="0">
                <a:solidFill>
                  <a:schemeClr val="tx1"/>
                </a:solidFill>
              </a:rPr>
              <a:t>بما ان نفي واحد فقط هو اما اكثر من واحد او لايوجد واحد.</a:t>
            </a:r>
          </a:p>
          <a:p>
            <a:pPr algn="r" rtl="1"/>
            <a:r>
              <a:rPr lang="ar-IQ" dirty="0" smtClean="0">
                <a:solidFill>
                  <a:schemeClr val="tx1"/>
                </a:solidFill>
              </a:rPr>
              <a:t>النفي الثاني للبديهيه الخامسه :من نقطة خارجه عن مستقيم معلوم لايوجد موازي</a:t>
            </a:r>
            <a:endParaRPr lang="ar-IQ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902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نبذه تاريخيه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IQ" dirty="0" smtClean="0"/>
              <a:t>اول من اشار الى هذه البديهيه التي تناقض بديهيه التوازي هو ريمان </a:t>
            </a:r>
            <a:r>
              <a:rPr lang="en-US" dirty="0" smtClean="0"/>
              <a:t>1826-1866</a:t>
            </a:r>
            <a:r>
              <a:rPr lang="ar-IQ" dirty="0" smtClean="0"/>
              <a:t> ففي عام </a:t>
            </a:r>
            <a:r>
              <a:rPr lang="en-US" dirty="0" smtClean="0"/>
              <a:t>1854</a:t>
            </a:r>
            <a:r>
              <a:rPr lang="ar-IQ" dirty="0" smtClean="0"/>
              <a:t>ميز بين فكر ة  المستقيم غير منتهي والمستقيم المحدود.نفرض اننا اخذنا خط مرسوم حول كرة اي انه طوله منته لان له محيط معلوم لكنه غير محدود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644171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IQ" dirty="0" smtClean="0"/>
              <a:t>انواع الهندسه الاهليجيه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IQ" dirty="0" smtClean="0"/>
              <a:t>الهندسه الاهليجيه الاحاديه</a:t>
            </a:r>
          </a:p>
          <a:p>
            <a:pPr algn="r" rtl="1"/>
            <a:r>
              <a:rPr lang="ar-IQ" dirty="0" smtClean="0"/>
              <a:t>الهندسه الاهليجيه المزددوجه</a:t>
            </a:r>
          </a:p>
          <a:p>
            <a:pPr marL="0" indent="0" algn="r" rtl="1">
              <a:buNone/>
            </a:pPr>
            <a:r>
              <a:rPr lang="ar-IQ" dirty="0" smtClean="0"/>
              <a:t>ملاحظه:</a:t>
            </a:r>
          </a:p>
          <a:p>
            <a:pPr marL="0" indent="0" algn="r" rtl="1">
              <a:buNone/>
            </a:pPr>
            <a:r>
              <a:rPr lang="ar-IQ" dirty="0" smtClean="0"/>
              <a:t>جاءت التسميه احاديه ومزدوجه من الحقيقه بان اي مستقيمين يتقاطعان بنقطتين في الهندسه الاهليجيه المزدوجه وفي نقطه واحدة فقط في الهندسه الاهليجيه الاحاديه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246720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النماذج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IQ" dirty="0" smtClean="0"/>
              <a:t>النموذج الاول للهندسه الاهليجيه الاحاديه من اخذ نصف  كرة</a:t>
            </a:r>
          </a:p>
          <a:p>
            <a:pPr marL="0" indent="0" algn="r" rtl="1">
              <a:buNone/>
            </a:pPr>
            <a:r>
              <a:rPr lang="ar-IQ" dirty="0" smtClean="0"/>
              <a:t>فقط.</a:t>
            </a:r>
          </a:p>
          <a:p>
            <a:pPr marL="0" indent="0" algn="r" rtl="1">
              <a:buNone/>
            </a:pPr>
            <a:r>
              <a:rPr lang="ar-IQ" dirty="0" smtClean="0"/>
              <a:t>النموذج الثاني للهنددسه الاهليجيه المزدوجه باخذ كرة كاملة</a:t>
            </a:r>
          </a:p>
          <a:p>
            <a:pPr marL="0" indent="0" algn="r" rtl="1">
              <a:buNone/>
            </a:pPr>
            <a:r>
              <a:rPr lang="ar-IQ" dirty="0" smtClean="0"/>
              <a:t>لان مثل ماذكرنا سابقا المستقيمان في الاحاديه يتقاطعان بنقطة وفي المزدوجه يتقاطع المستقيمان بنقطتين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229922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النماذج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endParaRPr lang="ar-IQ" dirty="0"/>
          </a:p>
        </p:txBody>
      </p:sp>
      <p:sp>
        <p:nvSpPr>
          <p:cNvPr id="4" name="Chord 3"/>
          <p:cNvSpPr/>
          <p:nvPr/>
        </p:nvSpPr>
        <p:spPr>
          <a:xfrm>
            <a:off x="2971800" y="2514600"/>
            <a:ext cx="4191000" cy="990600"/>
          </a:xfrm>
          <a:prstGeom prst="chor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" name="Oval 4"/>
          <p:cNvSpPr/>
          <p:nvPr/>
        </p:nvSpPr>
        <p:spPr>
          <a:xfrm>
            <a:off x="1905000" y="4114800"/>
            <a:ext cx="2209800" cy="1371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320468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14</TotalTime>
  <Words>180</Words>
  <Application>Microsoft Office PowerPoint</Application>
  <PresentationFormat>On-screen Show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Austin</vt:lpstr>
      <vt:lpstr>الهندسه الاهليجيه</vt:lpstr>
      <vt:lpstr>نبذه تاريخيه</vt:lpstr>
      <vt:lpstr>انواع الهندسه الاهليجيه</vt:lpstr>
      <vt:lpstr>النماذج</vt:lpstr>
      <vt:lpstr>النماذج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الهندسه الاهليجيه</dc:title>
  <dc:creator>LAITH</dc:creator>
  <cp:lastModifiedBy>LAITH</cp:lastModifiedBy>
  <cp:revision>4</cp:revision>
  <dcterms:created xsi:type="dcterms:W3CDTF">2006-08-16T00:00:00Z</dcterms:created>
  <dcterms:modified xsi:type="dcterms:W3CDTF">2021-06-20T12:14:12Z</dcterms:modified>
</cp:coreProperties>
</file>