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59" r:id="rId4"/>
  </p:sldMasterIdLst>
  <p:notesMasterIdLst>
    <p:notesMasterId r:id="rId13"/>
  </p:notesMasterIdLst>
  <p:sldIdLst>
    <p:sldId id="256" r:id="rId5"/>
    <p:sldId id="257" r:id="rId6"/>
    <p:sldId id="258" r:id="rId7"/>
    <p:sldId id="259" r:id="rId8"/>
    <p:sldId id="260" r:id="rId9"/>
    <p:sldId id="261" r:id="rId10"/>
    <p:sldId id="262" r:id="rId11"/>
    <p:sldId id="263" r:id="rId12"/>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89A9DE46-AE09-40F8-9462-EB47B9EC8C13}"/>
              </a:ext>
            </a:extLst>
          </p:cNvPr>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a:extLst>
              <a:ext uri="{FF2B5EF4-FFF2-40B4-BE49-F238E27FC236}">
                <a16:creationId xmlns:a16="http://schemas.microsoft.com/office/drawing/2014/main" id="{51D592A7-B072-4A94-A85E-8092233B5C8F}"/>
              </a:ext>
            </a:extLst>
          </p:cNvPr>
          <p:cNvSpPr>
            <a:spLocks noGrp="1" noChangeArrowheads="1"/>
          </p:cNvSpPr>
          <p:nvPr>
            <p:ph type="dt"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US"/>
          </a:p>
        </p:txBody>
      </p:sp>
      <p:sp>
        <p:nvSpPr>
          <p:cNvPr id="11268" name="Rectangle 4">
            <a:extLst>
              <a:ext uri="{FF2B5EF4-FFF2-40B4-BE49-F238E27FC236}">
                <a16:creationId xmlns:a16="http://schemas.microsoft.com/office/drawing/2014/main" id="{65AD683E-16C4-4E28-8DDA-58013C05FACB}"/>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7" name="Rectangle 5">
            <a:extLst>
              <a:ext uri="{FF2B5EF4-FFF2-40B4-BE49-F238E27FC236}">
                <a16:creationId xmlns:a16="http://schemas.microsoft.com/office/drawing/2014/main" id="{F48DF1A2-0484-44CD-ADC6-3B3BE81B3115}"/>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a:extLst>
              <a:ext uri="{FF2B5EF4-FFF2-40B4-BE49-F238E27FC236}">
                <a16:creationId xmlns:a16="http://schemas.microsoft.com/office/drawing/2014/main" id="{F33EF43D-5459-446A-9AC0-60D1D501494F}"/>
              </a:ext>
            </a:extLst>
          </p:cNvPr>
          <p:cNvSpPr>
            <a:spLocks noGrp="1" noChangeArrowheads="1"/>
          </p:cNvSpPr>
          <p:nvPr>
            <p:ph type="ftr" sz="quarter" idx="4"/>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a:extLst>
              <a:ext uri="{FF2B5EF4-FFF2-40B4-BE49-F238E27FC236}">
                <a16:creationId xmlns:a16="http://schemas.microsoft.com/office/drawing/2014/main" id="{EF6FCAE3-6DCC-43DE-9F7B-FE753B4238EE}"/>
              </a:ext>
            </a:extLst>
          </p:cNvPr>
          <p:cNvSpPr>
            <a:spLocks noGrp="1" noChangeArrowheads="1"/>
          </p:cNvSpPr>
          <p:nvPr>
            <p:ph type="sldNum" sz="quarter" idx="5"/>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fld id="{61CBFA88-156E-4BCC-A64A-701E39C9CFCE}" type="slidenum">
              <a:rPr lang="ar-SA" altLang="en-US"/>
              <a:pPr/>
              <a:t>‹#›</a:t>
            </a:fld>
            <a:endParaRPr lang="en-US" altLang="en-US"/>
          </a:p>
        </p:txBody>
      </p:sp>
    </p:spTree>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r" rtl="1"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EC5DE114-744B-428A-9DCB-8286D3F8C0EF}"/>
              </a:ext>
            </a:extLst>
          </p:cNvPr>
          <p:cNvGrpSpPr>
            <a:grpSpLocks/>
          </p:cNvGrpSpPr>
          <p:nvPr/>
        </p:nvGrpSpPr>
        <p:grpSpPr bwMode="auto">
          <a:xfrm>
            <a:off x="-6350" y="20638"/>
            <a:ext cx="9144000" cy="6858000"/>
            <a:chOff x="0" y="0"/>
            <a:chExt cx="5760" cy="4320"/>
          </a:xfrm>
        </p:grpSpPr>
        <p:sp>
          <p:nvSpPr>
            <p:cNvPr id="5" name="Freeform 3">
              <a:extLst>
                <a:ext uri="{FF2B5EF4-FFF2-40B4-BE49-F238E27FC236}">
                  <a16:creationId xmlns:a16="http://schemas.microsoft.com/office/drawing/2014/main" id="{1CFA98FB-F8AA-4F01-8A38-DA7028EB3879}"/>
                </a:ext>
              </a:extLst>
            </p:cNvPr>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ar-IQ"/>
            </a:p>
          </p:txBody>
        </p:sp>
        <p:sp>
          <p:nvSpPr>
            <p:cNvPr id="6" name="Freeform 4">
              <a:extLst>
                <a:ext uri="{FF2B5EF4-FFF2-40B4-BE49-F238E27FC236}">
                  <a16:creationId xmlns:a16="http://schemas.microsoft.com/office/drawing/2014/main" id="{36A78DBD-82EC-431B-8C14-739406CC1CA2}"/>
                </a:ext>
              </a:extLst>
            </p:cNvPr>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ar-IQ"/>
            </a:p>
          </p:txBody>
        </p:sp>
      </p:grpSp>
      <p:sp>
        <p:nvSpPr>
          <p:cNvPr id="7" name="Freeform 5">
            <a:extLst>
              <a:ext uri="{FF2B5EF4-FFF2-40B4-BE49-F238E27FC236}">
                <a16:creationId xmlns:a16="http://schemas.microsoft.com/office/drawing/2014/main" id="{61B58667-C242-4B56-A262-B8D271B1DA41}"/>
              </a:ext>
            </a:extLst>
          </p:cNvPr>
          <p:cNvSpPr>
            <a:spLocks/>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ar-IQ"/>
          </a:p>
        </p:txBody>
      </p:sp>
      <p:grpSp>
        <p:nvGrpSpPr>
          <p:cNvPr id="8" name="Group 6">
            <a:extLst>
              <a:ext uri="{FF2B5EF4-FFF2-40B4-BE49-F238E27FC236}">
                <a16:creationId xmlns:a16="http://schemas.microsoft.com/office/drawing/2014/main" id="{6FC958EA-C203-4104-87D1-6A6723DB5E33}"/>
              </a:ext>
            </a:extLst>
          </p:cNvPr>
          <p:cNvGrpSpPr>
            <a:grpSpLocks/>
          </p:cNvGrpSpPr>
          <p:nvPr/>
        </p:nvGrpSpPr>
        <p:grpSpPr bwMode="auto">
          <a:xfrm>
            <a:off x="-1588" y="6034088"/>
            <a:ext cx="7845426" cy="850900"/>
            <a:chOff x="0" y="3792"/>
            <a:chExt cx="4942" cy="536"/>
          </a:xfrm>
        </p:grpSpPr>
        <p:sp>
          <p:nvSpPr>
            <p:cNvPr id="9" name="Freeform 7">
              <a:extLst>
                <a:ext uri="{FF2B5EF4-FFF2-40B4-BE49-F238E27FC236}">
                  <a16:creationId xmlns:a16="http://schemas.microsoft.com/office/drawing/2014/main" id="{0671A940-D499-481B-ACF1-BC2D66EF0772}"/>
                </a:ext>
              </a:extLst>
            </p:cNvPr>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ar-IQ"/>
            </a:p>
          </p:txBody>
        </p:sp>
        <p:grpSp>
          <p:nvGrpSpPr>
            <p:cNvPr id="10" name="Group 8">
              <a:extLst>
                <a:ext uri="{FF2B5EF4-FFF2-40B4-BE49-F238E27FC236}">
                  <a16:creationId xmlns:a16="http://schemas.microsoft.com/office/drawing/2014/main" id="{7FB4E763-5702-4A24-A0A0-128991135239}"/>
                </a:ext>
              </a:extLst>
            </p:cNvPr>
            <p:cNvGrpSpPr>
              <a:grpSpLocks/>
            </p:cNvGrpSpPr>
            <p:nvPr userDrawn="1"/>
          </p:nvGrpSpPr>
          <p:grpSpPr bwMode="auto">
            <a:xfrm>
              <a:off x="2486" y="3792"/>
              <a:ext cx="2456" cy="536"/>
              <a:chOff x="2486" y="3792"/>
              <a:chExt cx="2456" cy="536"/>
            </a:xfrm>
          </p:grpSpPr>
          <p:sp>
            <p:nvSpPr>
              <p:cNvPr id="12" name="Freeform 9">
                <a:extLst>
                  <a:ext uri="{FF2B5EF4-FFF2-40B4-BE49-F238E27FC236}">
                    <a16:creationId xmlns:a16="http://schemas.microsoft.com/office/drawing/2014/main" id="{444EC9DA-A0CB-40B9-A351-5F099348EBE1}"/>
                  </a:ext>
                </a:extLst>
              </p:cNvPr>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ar-IQ"/>
              </a:p>
            </p:txBody>
          </p:sp>
          <p:sp>
            <p:nvSpPr>
              <p:cNvPr id="13" name="Freeform 10">
                <a:extLst>
                  <a:ext uri="{FF2B5EF4-FFF2-40B4-BE49-F238E27FC236}">
                    <a16:creationId xmlns:a16="http://schemas.microsoft.com/office/drawing/2014/main" id="{64E92E3A-57EC-4DBB-AC09-5D2C4E0AE927}"/>
                  </a:ext>
                </a:extLst>
              </p:cNvPr>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ar-IQ"/>
              </a:p>
            </p:txBody>
          </p:sp>
          <p:sp>
            <p:nvSpPr>
              <p:cNvPr id="14" name="Freeform 11">
                <a:extLst>
                  <a:ext uri="{FF2B5EF4-FFF2-40B4-BE49-F238E27FC236}">
                    <a16:creationId xmlns:a16="http://schemas.microsoft.com/office/drawing/2014/main" id="{BFFBB678-045C-44C6-BC40-2DC9EAE1FD03}"/>
                  </a:ext>
                </a:extLst>
              </p:cNvPr>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ar-IQ"/>
              </a:p>
            </p:txBody>
          </p:sp>
          <p:sp>
            <p:nvSpPr>
              <p:cNvPr id="15" name="Freeform 12">
                <a:extLst>
                  <a:ext uri="{FF2B5EF4-FFF2-40B4-BE49-F238E27FC236}">
                    <a16:creationId xmlns:a16="http://schemas.microsoft.com/office/drawing/2014/main" id="{91BD20C5-A8EC-4DEA-BDB8-D41AB1742D2D}"/>
                  </a:ext>
                </a:extLst>
              </p:cNvPr>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ar-IQ"/>
              </a:p>
            </p:txBody>
          </p:sp>
          <p:sp>
            <p:nvSpPr>
              <p:cNvPr id="16" name="Freeform 13">
                <a:extLst>
                  <a:ext uri="{FF2B5EF4-FFF2-40B4-BE49-F238E27FC236}">
                    <a16:creationId xmlns:a16="http://schemas.microsoft.com/office/drawing/2014/main" id="{BAA35E53-6E9A-4222-BCBF-D7A010D7BAF4}"/>
                  </a:ext>
                </a:extLst>
              </p:cNvPr>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ar-IQ"/>
              </a:p>
            </p:txBody>
          </p:sp>
        </p:grpSp>
        <p:sp>
          <p:nvSpPr>
            <p:cNvPr id="11" name="Freeform 14">
              <a:extLst>
                <a:ext uri="{FF2B5EF4-FFF2-40B4-BE49-F238E27FC236}">
                  <a16:creationId xmlns:a16="http://schemas.microsoft.com/office/drawing/2014/main" id="{5D3D09EC-0AF2-46AA-8089-D7648AA7E362}"/>
                </a:ext>
              </a:extLst>
            </p:cNvPr>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ar-IQ"/>
            </a:p>
          </p:txBody>
        </p:sp>
      </p:grpSp>
      <p:grpSp>
        <p:nvGrpSpPr>
          <p:cNvPr id="17" name="Group 15">
            <a:extLst>
              <a:ext uri="{FF2B5EF4-FFF2-40B4-BE49-F238E27FC236}">
                <a16:creationId xmlns:a16="http://schemas.microsoft.com/office/drawing/2014/main" id="{972D224E-41EE-4B2B-B035-8C9E27A4DC0C}"/>
              </a:ext>
            </a:extLst>
          </p:cNvPr>
          <p:cNvGrpSpPr>
            <a:grpSpLocks/>
          </p:cNvGrpSpPr>
          <p:nvPr/>
        </p:nvGrpSpPr>
        <p:grpSpPr bwMode="auto">
          <a:xfrm>
            <a:off x="627063" y="6021388"/>
            <a:ext cx="5684837" cy="849312"/>
            <a:chOff x="395" y="3793"/>
            <a:chExt cx="3581" cy="535"/>
          </a:xfrm>
        </p:grpSpPr>
        <p:sp>
          <p:nvSpPr>
            <p:cNvPr id="18" name="Freeform 16">
              <a:extLst>
                <a:ext uri="{FF2B5EF4-FFF2-40B4-BE49-F238E27FC236}">
                  <a16:creationId xmlns:a16="http://schemas.microsoft.com/office/drawing/2014/main" id="{2A59017E-2FF4-40FF-85F5-CF77650DCBFF}"/>
                </a:ext>
              </a:extLst>
            </p:cNvPr>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ar-IQ"/>
            </a:p>
          </p:txBody>
        </p:sp>
        <p:sp>
          <p:nvSpPr>
            <p:cNvPr id="19" name="Freeform 17">
              <a:extLst>
                <a:ext uri="{FF2B5EF4-FFF2-40B4-BE49-F238E27FC236}">
                  <a16:creationId xmlns:a16="http://schemas.microsoft.com/office/drawing/2014/main" id="{ECA0B929-4078-4740-82C3-0E625E121C90}"/>
                </a:ext>
              </a:extLst>
            </p:cNvPr>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ar-IQ"/>
            </a:p>
          </p:txBody>
        </p:sp>
        <p:sp>
          <p:nvSpPr>
            <p:cNvPr id="20" name="Freeform 18">
              <a:extLst>
                <a:ext uri="{FF2B5EF4-FFF2-40B4-BE49-F238E27FC236}">
                  <a16:creationId xmlns:a16="http://schemas.microsoft.com/office/drawing/2014/main" id="{438C8F93-588F-4DE4-8614-B30A0C7033AA}"/>
                </a:ext>
              </a:extLst>
            </p:cNvPr>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ar-IQ"/>
            </a:p>
          </p:txBody>
        </p:sp>
        <p:sp>
          <p:nvSpPr>
            <p:cNvPr id="21" name="Freeform 19">
              <a:extLst>
                <a:ext uri="{FF2B5EF4-FFF2-40B4-BE49-F238E27FC236}">
                  <a16:creationId xmlns:a16="http://schemas.microsoft.com/office/drawing/2014/main" id="{32D760AF-3B40-44DB-8FEE-1CC6CB251883}"/>
                </a:ext>
              </a:extLst>
            </p:cNvPr>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ar-IQ"/>
            </a:p>
          </p:txBody>
        </p:sp>
        <p:sp>
          <p:nvSpPr>
            <p:cNvPr id="22" name="Freeform 20">
              <a:extLst>
                <a:ext uri="{FF2B5EF4-FFF2-40B4-BE49-F238E27FC236}">
                  <a16:creationId xmlns:a16="http://schemas.microsoft.com/office/drawing/2014/main" id="{13B26121-23F8-4FD5-922B-F8FB1BDF0197}"/>
                </a:ext>
              </a:extLst>
            </p:cNvPr>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ar-IQ"/>
            </a:p>
          </p:txBody>
        </p:sp>
        <p:sp>
          <p:nvSpPr>
            <p:cNvPr id="23" name="Freeform 21">
              <a:extLst>
                <a:ext uri="{FF2B5EF4-FFF2-40B4-BE49-F238E27FC236}">
                  <a16:creationId xmlns:a16="http://schemas.microsoft.com/office/drawing/2014/main" id="{C36ACF00-9C50-400B-B942-C196B6CFEC6C}"/>
                </a:ext>
              </a:extLst>
            </p:cNvPr>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ar-IQ"/>
            </a:p>
          </p:txBody>
        </p:sp>
      </p:grpSp>
      <p:sp>
        <p:nvSpPr>
          <p:cNvPr id="31766"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31767"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a:extLst>
              <a:ext uri="{FF2B5EF4-FFF2-40B4-BE49-F238E27FC236}">
                <a16:creationId xmlns:a16="http://schemas.microsoft.com/office/drawing/2014/main" id="{E1F6C476-2613-409F-BE5C-FCF1BD596829}"/>
              </a:ext>
            </a:extLst>
          </p:cNvPr>
          <p:cNvSpPr>
            <a:spLocks noGrp="1" noChangeArrowheads="1"/>
          </p:cNvSpPr>
          <p:nvPr>
            <p:ph type="dt" sz="quarter" idx="10"/>
          </p:nvPr>
        </p:nvSpPr>
        <p:spPr/>
        <p:txBody>
          <a:bodyPr/>
          <a:lstStyle>
            <a:lvl1pPr>
              <a:defRPr/>
            </a:lvl1pPr>
          </a:lstStyle>
          <a:p>
            <a:pPr>
              <a:defRPr/>
            </a:pPr>
            <a:endParaRPr lang="en-US"/>
          </a:p>
        </p:txBody>
      </p:sp>
      <p:sp>
        <p:nvSpPr>
          <p:cNvPr id="25" name="Rectangle 25">
            <a:extLst>
              <a:ext uri="{FF2B5EF4-FFF2-40B4-BE49-F238E27FC236}">
                <a16:creationId xmlns:a16="http://schemas.microsoft.com/office/drawing/2014/main" id="{34B799FA-5475-48E1-A29D-D06007BC55EC}"/>
              </a:ext>
            </a:extLst>
          </p:cNvPr>
          <p:cNvSpPr>
            <a:spLocks noGrp="1" noChangeArrowheads="1"/>
          </p:cNvSpPr>
          <p:nvPr>
            <p:ph type="sldNum" sz="quarter" idx="11"/>
          </p:nvPr>
        </p:nvSpPr>
        <p:spPr/>
        <p:txBody>
          <a:bodyPr/>
          <a:lstStyle>
            <a:lvl1pPr>
              <a:defRPr/>
            </a:lvl1pPr>
          </a:lstStyle>
          <a:p>
            <a:fld id="{0EFF079B-EFE1-4DC4-8E03-5284BD6690AE}" type="slidenum">
              <a:rPr lang="ar-SA" altLang="en-US"/>
              <a:pPr/>
              <a:t>‹#›</a:t>
            </a:fld>
            <a:endParaRPr lang="en-US" altLang="en-US"/>
          </a:p>
        </p:txBody>
      </p:sp>
      <p:sp>
        <p:nvSpPr>
          <p:cNvPr id="26" name="Rectangle 26">
            <a:extLst>
              <a:ext uri="{FF2B5EF4-FFF2-40B4-BE49-F238E27FC236}">
                <a16:creationId xmlns:a16="http://schemas.microsoft.com/office/drawing/2014/main" id="{1BBA2AE9-F967-4290-B8D0-DD41E6B6AED5}"/>
              </a:ext>
            </a:extLst>
          </p:cNvPr>
          <p:cNvSpPr>
            <a:spLocks noGrp="1" noChangeArrowheads="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874631012"/>
      </p:ext>
    </p:extLst>
  </p:cSld>
  <p:clrMapOvr>
    <a:masterClrMapping/>
  </p:clrMapOvr>
  <p:transition>
    <p:newsfla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Rectangle 24">
            <a:extLst>
              <a:ext uri="{FF2B5EF4-FFF2-40B4-BE49-F238E27FC236}">
                <a16:creationId xmlns:a16="http://schemas.microsoft.com/office/drawing/2014/main" id="{90119715-7930-4DC8-B5A4-B2A1C67D7B4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25">
            <a:extLst>
              <a:ext uri="{FF2B5EF4-FFF2-40B4-BE49-F238E27FC236}">
                <a16:creationId xmlns:a16="http://schemas.microsoft.com/office/drawing/2014/main" id="{D3ED0769-7511-4D6A-9B01-0727A44BC49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26">
            <a:extLst>
              <a:ext uri="{FF2B5EF4-FFF2-40B4-BE49-F238E27FC236}">
                <a16:creationId xmlns:a16="http://schemas.microsoft.com/office/drawing/2014/main" id="{A37B5A4A-EED9-4566-83C1-451F79A1B7AC}"/>
              </a:ext>
            </a:extLst>
          </p:cNvPr>
          <p:cNvSpPr>
            <a:spLocks noGrp="1" noChangeArrowheads="1"/>
          </p:cNvSpPr>
          <p:nvPr>
            <p:ph type="sldNum" sz="quarter" idx="12"/>
          </p:nvPr>
        </p:nvSpPr>
        <p:spPr>
          <a:ln/>
        </p:spPr>
        <p:txBody>
          <a:bodyPr/>
          <a:lstStyle>
            <a:lvl1pPr>
              <a:defRPr/>
            </a:lvl1pPr>
          </a:lstStyle>
          <a:p>
            <a:fld id="{E9FF3B9F-21C4-417B-8C2D-46D56BA4123E}" type="slidenum">
              <a:rPr lang="ar-SA" altLang="en-US"/>
              <a:pPr/>
              <a:t>‹#›</a:t>
            </a:fld>
            <a:endParaRPr lang="en-US" altLang="en-US"/>
          </a:p>
        </p:txBody>
      </p:sp>
    </p:spTree>
    <p:extLst>
      <p:ext uri="{BB962C8B-B14F-4D97-AF65-F5344CB8AC3E}">
        <p14:creationId xmlns:p14="http://schemas.microsoft.com/office/powerpoint/2010/main" val="2112163811"/>
      </p:ext>
    </p:extLst>
  </p:cSld>
  <p:clrMapOvr>
    <a:masterClrMapping/>
  </p:clrMapOvr>
  <p:transition>
    <p:newsfla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28600"/>
            <a:ext cx="2057400" cy="5867400"/>
          </a:xfrm>
        </p:spPr>
        <p:txBody>
          <a:bodyPr vert="eaVert"/>
          <a:lstStyle/>
          <a:p>
            <a:r>
              <a:rPr lang="ar-SA"/>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28600"/>
            <a:ext cx="6019800" cy="5867400"/>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Rectangle 24">
            <a:extLst>
              <a:ext uri="{FF2B5EF4-FFF2-40B4-BE49-F238E27FC236}">
                <a16:creationId xmlns:a16="http://schemas.microsoft.com/office/drawing/2014/main" id="{95FC37DC-1A5F-4348-87C3-FF77DF2D600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25">
            <a:extLst>
              <a:ext uri="{FF2B5EF4-FFF2-40B4-BE49-F238E27FC236}">
                <a16:creationId xmlns:a16="http://schemas.microsoft.com/office/drawing/2014/main" id="{FA7E8B6B-E338-4FA1-90BB-B4DE64E46E0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26">
            <a:extLst>
              <a:ext uri="{FF2B5EF4-FFF2-40B4-BE49-F238E27FC236}">
                <a16:creationId xmlns:a16="http://schemas.microsoft.com/office/drawing/2014/main" id="{BF38723D-74E8-4C9B-88C8-80F5C877B8FB}"/>
              </a:ext>
            </a:extLst>
          </p:cNvPr>
          <p:cNvSpPr>
            <a:spLocks noGrp="1" noChangeArrowheads="1"/>
          </p:cNvSpPr>
          <p:nvPr>
            <p:ph type="sldNum" sz="quarter" idx="12"/>
          </p:nvPr>
        </p:nvSpPr>
        <p:spPr>
          <a:ln/>
        </p:spPr>
        <p:txBody>
          <a:bodyPr/>
          <a:lstStyle>
            <a:lvl1pPr>
              <a:defRPr/>
            </a:lvl1pPr>
          </a:lstStyle>
          <a:p>
            <a:fld id="{CB52300D-8011-4644-8517-BB6EB0363C9C}" type="slidenum">
              <a:rPr lang="ar-SA" altLang="en-US"/>
              <a:pPr/>
              <a:t>‹#›</a:t>
            </a:fld>
            <a:endParaRPr lang="en-US" altLang="en-US"/>
          </a:p>
        </p:txBody>
      </p:sp>
    </p:spTree>
    <p:extLst>
      <p:ext uri="{BB962C8B-B14F-4D97-AF65-F5344CB8AC3E}">
        <p14:creationId xmlns:p14="http://schemas.microsoft.com/office/powerpoint/2010/main" val="153853746"/>
      </p:ext>
    </p:extLst>
  </p:cSld>
  <p:clrMapOvr>
    <a:masterClrMapping/>
  </p:clrMapOvr>
  <p:transition>
    <p:newsfla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Rectangle 24">
            <a:extLst>
              <a:ext uri="{FF2B5EF4-FFF2-40B4-BE49-F238E27FC236}">
                <a16:creationId xmlns:a16="http://schemas.microsoft.com/office/drawing/2014/main" id="{32395EB1-CB76-4FE6-966B-7BE2F96A35E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25">
            <a:extLst>
              <a:ext uri="{FF2B5EF4-FFF2-40B4-BE49-F238E27FC236}">
                <a16:creationId xmlns:a16="http://schemas.microsoft.com/office/drawing/2014/main" id="{B4D6D9EA-F3C0-46E6-A7B1-3EB0131F5B3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26">
            <a:extLst>
              <a:ext uri="{FF2B5EF4-FFF2-40B4-BE49-F238E27FC236}">
                <a16:creationId xmlns:a16="http://schemas.microsoft.com/office/drawing/2014/main" id="{03AB79C1-D0DD-4A8F-862D-763F290FE713}"/>
              </a:ext>
            </a:extLst>
          </p:cNvPr>
          <p:cNvSpPr>
            <a:spLocks noGrp="1" noChangeArrowheads="1"/>
          </p:cNvSpPr>
          <p:nvPr>
            <p:ph type="sldNum" sz="quarter" idx="12"/>
          </p:nvPr>
        </p:nvSpPr>
        <p:spPr>
          <a:ln/>
        </p:spPr>
        <p:txBody>
          <a:bodyPr/>
          <a:lstStyle>
            <a:lvl1pPr>
              <a:defRPr/>
            </a:lvl1pPr>
          </a:lstStyle>
          <a:p>
            <a:fld id="{12DE5197-1B95-44BA-A8ED-B13469EBA632}" type="slidenum">
              <a:rPr lang="ar-SA" altLang="en-US"/>
              <a:pPr/>
              <a:t>‹#›</a:t>
            </a:fld>
            <a:endParaRPr lang="en-US" altLang="en-US"/>
          </a:p>
        </p:txBody>
      </p:sp>
    </p:spTree>
    <p:extLst>
      <p:ext uri="{BB962C8B-B14F-4D97-AF65-F5344CB8AC3E}">
        <p14:creationId xmlns:p14="http://schemas.microsoft.com/office/powerpoint/2010/main" val="2997513688"/>
      </p:ext>
    </p:extLst>
  </p:cSld>
  <p:clrMapOvr>
    <a:masterClrMapping/>
  </p:clrMapOvr>
  <p:transition>
    <p:newsfla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SA"/>
              <a:t>انقر لتحرير أنماط النص الرئيسي</a:t>
            </a:r>
          </a:p>
        </p:txBody>
      </p:sp>
      <p:sp>
        <p:nvSpPr>
          <p:cNvPr id="4" name="Rectangle 24">
            <a:extLst>
              <a:ext uri="{FF2B5EF4-FFF2-40B4-BE49-F238E27FC236}">
                <a16:creationId xmlns:a16="http://schemas.microsoft.com/office/drawing/2014/main" id="{59876B1B-0333-4939-A556-6A03DF710B6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25">
            <a:extLst>
              <a:ext uri="{FF2B5EF4-FFF2-40B4-BE49-F238E27FC236}">
                <a16:creationId xmlns:a16="http://schemas.microsoft.com/office/drawing/2014/main" id="{1707568D-F1DA-43B3-9D44-A4C190BF09C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26">
            <a:extLst>
              <a:ext uri="{FF2B5EF4-FFF2-40B4-BE49-F238E27FC236}">
                <a16:creationId xmlns:a16="http://schemas.microsoft.com/office/drawing/2014/main" id="{D7141C16-BE60-49FC-9F84-BCA931F51309}"/>
              </a:ext>
            </a:extLst>
          </p:cNvPr>
          <p:cNvSpPr>
            <a:spLocks noGrp="1" noChangeArrowheads="1"/>
          </p:cNvSpPr>
          <p:nvPr>
            <p:ph type="sldNum" sz="quarter" idx="12"/>
          </p:nvPr>
        </p:nvSpPr>
        <p:spPr>
          <a:ln/>
        </p:spPr>
        <p:txBody>
          <a:bodyPr/>
          <a:lstStyle>
            <a:lvl1pPr>
              <a:defRPr/>
            </a:lvl1pPr>
          </a:lstStyle>
          <a:p>
            <a:fld id="{691DB1AF-C74C-4F5D-85E9-EB40B55D1152}" type="slidenum">
              <a:rPr lang="ar-SA" altLang="en-US"/>
              <a:pPr/>
              <a:t>‹#›</a:t>
            </a:fld>
            <a:endParaRPr lang="en-US" altLang="en-US"/>
          </a:p>
        </p:txBody>
      </p:sp>
    </p:spTree>
    <p:extLst>
      <p:ext uri="{BB962C8B-B14F-4D97-AF65-F5344CB8AC3E}">
        <p14:creationId xmlns:p14="http://schemas.microsoft.com/office/powerpoint/2010/main" val="3750867637"/>
      </p:ext>
    </p:extLst>
  </p:cSld>
  <p:clrMapOvr>
    <a:masterClrMapping/>
  </p:clrMapOvr>
  <p:transition>
    <p:newsfla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محتوى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5" name="Rectangle 24">
            <a:extLst>
              <a:ext uri="{FF2B5EF4-FFF2-40B4-BE49-F238E27FC236}">
                <a16:creationId xmlns:a16="http://schemas.microsoft.com/office/drawing/2014/main" id="{29101B3E-F44B-4E98-8321-879324229BAD}"/>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25">
            <a:extLst>
              <a:ext uri="{FF2B5EF4-FFF2-40B4-BE49-F238E27FC236}">
                <a16:creationId xmlns:a16="http://schemas.microsoft.com/office/drawing/2014/main" id="{7B82F0F1-49F3-4F1D-9C5C-77C244662CC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26">
            <a:extLst>
              <a:ext uri="{FF2B5EF4-FFF2-40B4-BE49-F238E27FC236}">
                <a16:creationId xmlns:a16="http://schemas.microsoft.com/office/drawing/2014/main" id="{2B479A72-E0A6-4DA0-9CB8-443EDC3E1409}"/>
              </a:ext>
            </a:extLst>
          </p:cNvPr>
          <p:cNvSpPr>
            <a:spLocks noGrp="1" noChangeArrowheads="1"/>
          </p:cNvSpPr>
          <p:nvPr>
            <p:ph type="sldNum" sz="quarter" idx="12"/>
          </p:nvPr>
        </p:nvSpPr>
        <p:spPr>
          <a:ln/>
        </p:spPr>
        <p:txBody>
          <a:bodyPr/>
          <a:lstStyle>
            <a:lvl1pPr>
              <a:defRPr/>
            </a:lvl1pPr>
          </a:lstStyle>
          <a:p>
            <a:fld id="{03EB7E66-A731-43AC-AAA6-DF392D98869B}" type="slidenum">
              <a:rPr lang="ar-SA" altLang="en-US"/>
              <a:pPr/>
              <a:t>‹#›</a:t>
            </a:fld>
            <a:endParaRPr lang="en-US" altLang="en-US"/>
          </a:p>
        </p:txBody>
      </p:sp>
    </p:spTree>
    <p:extLst>
      <p:ext uri="{BB962C8B-B14F-4D97-AF65-F5344CB8AC3E}">
        <p14:creationId xmlns:p14="http://schemas.microsoft.com/office/powerpoint/2010/main" val="2246750589"/>
      </p:ext>
    </p:extLst>
  </p:cSld>
  <p:clrMapOvr>
    <a:masterClrMapping/>
  </p:clrMapOvr>
  <p:transition>
    <p:newsfla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p:spPr>
        <p:txBody>
          <a:bodyPr/>
          <a:lstStyle>
            <a:lvl1pPr>
              <a:defRPr/>
            </a:lvl1pPr>
          </a:lstStyle>
          <a:p>
            <a:r>
              <a:rPr lang="ar-SA"/>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7" name="Rectangle 24">
            <a:extLst>
              <a:ext uri="{FF2B5EF4-FFF2-40B4-BE49-F238E27FC236}">
                <a16:creationId xmlns:a16="http://schemas.microsoft.com/office/drawing/2014/main" id="{6948B665-2EEF-4CFC-A2AF-06F526157B16}"/>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25">
            <a:extLst>
              <a:ext uri="{FF2B5EF4-FFF2-40B4-BE49-F238E27FC236}">
                <a16:creationId xmlns:a16="http://schemas.microsoft.com/office/drawing/2014/main" id="{6C93D9D1-7C09-452D-99B4-C2BF786D421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26">
            <a:extLst>
              <a:ext uri="{FF2B5EF4-FFF2-40B4-BE49-F238E27FC236}">
                <a16:creationId xmlns:a16="http://schemas.microsoft.com/office/drawing/2014/main" id="{92542BB2-8845-4007-B3C6-C0BFDB00E7DA}"/>
              </a:ext>
            </a:extLst>
          </p:cNvPr>
          <p:cNvSpPr>
            <a:spLocks noGrp="1" noChangeArrowheads="1"/>
          </p:cNvSpPr>
          <p:nvPr>
            <p:ph type="sldNum" sz="quarter" idx="12"/>
          </p:nvPr>
        </p:nvSpPr>
        <p:spPr>
          <a:ln/>
        </p:spPr>
        <p:txBody>
          <a:bodyPr/>
          <a:lstStyle>
            <a:lvl1pPr>
              <a:defRPr/>
            </a:lvl1pPr>
          </a:lstStyle>
          <a:p>
            <a:fld id="{379EDECC-939B-473D-9533-C1E7EA8837EF}" type="slidenum">
              <a:rPr lang="ar-SA" altLang="en-US"/>
              <a:pPr/>
              <a:t>‹#›</a:t>
            </a:fld>
            <a:endParaRPr lang="en-US" altLang="en-US"/>
          </a:p>
        </p:txBody>
      </p:sp>
    </p:spTree>
    <p:extLst>
      <p:ext uri="{BB962C8B-B14F-4D97-AF65-F5344CB8AC3E}">
        <p14:creationId xmlns:p14="http://schemas.microsoft.com/office/powerpoint/2010/main" val="847899863"/>
      </p:ext>
    </p:extLst>
  </p:cSld>
  <p:clrMapOvr>
    <a:masterClrMapping/>
  </p:clrMapOvr>
  <p:transition>
    <p:newsfla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Rectangle 24">
            <a:extLst>
              <a:ext uri="{FF2B5EF4-FFF2-40B4-BE49-F238E27FC236}">
                <a16:creationId xmlns:a16="http://schemas.microsoft.com/office/drawing/2014/main" id="{929D9FD1-52B7-4E45-9FEA-478097D4782C}"/>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25">
            <a:extLst>
              <a:ext uri="{FF2B5EF4-FFF2-40B4-BE49-F238E27FC236}">
                <a16:creationId xmlns:a16="http://schemas.microsoft.com/office/drawing/2014/main" id="{FDFA6D1B-3F6C-46B6-A824-413D1DEC926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26">
            <a:extLst>
              <a:ext uri="{FF2B5EF4-FFF2-40B4-BE49-F238E27FC236}">
                <a16:creationId xmlns:a16="http://schemas.microsoft.com/office/drawing/2014/main" id="{B424FB38-498D-4E8A-9D52-E30D99650A9A}"/>
              </a:ext>
            </a:extLst>
          </p:cNvPr>
          <p:cNvSpPr>
            <a:spLocks noGrp="1" noChangeArrowheads="1"/>
          </p:cNvSpPr>
          <p:nvPr>
            <p:ph type="sldNum" sz="quarter" idx="12"/>
          </p:nvPr>
        </p:nvSpPr>
        <p:spPr>
          <a:ln/>
        </p:spPr>
        <p:txBody>
          <a:bodyPr/>
          <a:lstStyle>
            <a:lvl1pPr>
              <a:defRPr/>
            </a:lvl1pPr>
          </a:lstStyle>
          <a:p>
            <a:fld id="{47BA3E02-ABBF-46E4-8C7B-6DDEFBD88055}" type="slidenum">
              <a:rPr lang="ar-SA" altLang="en-US"/>
              <a:pPr/>
              <a:t>‹#›</a:t>
            </a:fld>
            <a:endParaRPr lang="en-US" altLang="en-US"/>
          </a:p>
        </p:txBody>
      </p:sp>
    </p:spTree>
    <p:extLst>
      <p:ext uri="{BB962C8B-B14F-4D97-AF65-F5344CB8AC3E}">
        <p14:creationId xmlns:p14="http://schemas.microsoft.com/office/powerpoint/2010/main" val="1967204336"/>
      </p:ext>
    </p:extLst>
  </p:cSld>
  <p:clrMapOvr>
    <a:masterClrMapping/>
  </p:clrMapOvr>
  <p:transition>
    <p:newsfla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Rectangle 24">
            <a:extLst>
              <a:ext uri="{FF2B5EF4-FFF2-40B4-BE49-F238E27FC236}">
                <a16:creationId xmlns:a16="http://schemas.microsoft.com/office/drawing/2014/main" id="{B22D8F81-9A00-47E0-9CA9-214706616E7B}"/>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25">
            <a:extLst>
              <a:ext uri="{FF2B5EF4-FFF2-40B4-BE49-F238E27FC236}">
                <a16:creationId xmlns:a16="http://schemas.microsoft.com/office/drawing/2014/main" id="{9C279293-8AF7-41B5-95FD-D99E3F96DA6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26">
            <a:extLst>
              <a:ext uri="{FF2B5EF4-FFF2-40B4-BE49-F238E27FC236}">
                <a16:creationId xmlns:a16="http://schemas.microsoft.com/office/drawing/2014/main" id="{2F3A0F57-4D73-4157-A83A-8CE22E0903DD}"/>
              </a:ext>
            </a:extLst>
          </p:cNvPr>
          <p:cNvSpPr>
            <a:spLocks noGrp="1" noChangeArrowheads="1"/>
          </p:cNvSpPr>
          <p:nvPr>
            <p:ph type="sldNum" sz="quarter" idx="12"/>
          </p:nvPr>
        </p:nvSpPr>
        <p:spPr>
          <a:ln/>
        </p:spPr>
        <p:txBody>
          <a:bodyPr/>
          <a:lstStyle>
            <a:lvl1pPr>
              <a:defRPr/>
            </a:lvl1pPr>
          </a:lstStyle>
          <a:p>
            <a:fld id="{34BA4C92-DE4B-4058-9381-E4EECAED8578}" type="slidenum">
              <a:rPr lang="ar-SA" altLang="en-US"/>
              <a:pPr/>
              <a:t>‹#›</a:t>
            </a:fld>
            <a:endParaRPr lang="en-US" altLang="en-US"/>
          </a:p>
        </p:txBody>
      </p:sp>
    </p:spTree>
    <p:extLst>
      <p:ext uri="{BB962C8B-B14F-4D97-AF65-F5344CB8AC3E}">
        <p14:creationId xmlns:p14="http://schemas.microsoft.com/office/powerpoint/2010/main" val="3674865378"/>
      </p:ext>
    </p:extLst>
  </p:cSld>
  <p:clrMapOvr>
    <a:masterClrMapping/>
  </p:clrMapOvr>
  <p:transition>
    <p:newsfla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Rectangle 24">
            <a:extLst>
              <a:ext uri="{FF2B5EF4-FFF2-40B4-BE49-F238E27FC236}">
                <a16:creationId xmlns:a16="http://schemas.microsoft.com/office/drawing/2014/main" id="{2396F168-CB59-411A-8D18-621FFEA8F26A}"/>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25">
            <a:extLst>
              <a:ext uri="{FF2B5EF4-FFF2-40B4-BE49-F238E27FC236}">
                <a16:creationId xmlns:a16="http://schemas.microsoft.com/office/drawing/2014/main" id="{9F0006E4-6E2E-43A5-A67F-8A41773BC30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26">
            <a:extLst>
              <a:ext uri="{FF2B5EF4-FFF2-40B4-BE49-F238E27FC236}">
                <a16:creationId xmlns:a16="http://schemas.microsoft.com/office/drawing/2014/main" id="{1565482B-F5A1-438E-975D-76BE5FBAD7F6}"/>
              </a:ext>
            </a:extLst>
          </p:cNvPr>
          <p:cNvSpPr>
            <a:spLocks noGrp="1" noChangeArrowheads="1"/>
          </p:cNvSpPr>
          <p:nvPr>
            <p:ph type="sldNum" sz="quarter" idx="12"/>
          </p:nvPr>
        </p:nvSpPr>
        <p:spPr>
          <a:ln/>
        </p:spPr>
        <p:txBody>
          <a:bodyPr/>
          <a:lstStyle>
            <a:lvl1pPr>
              <a:defRPr/>
            </a:lvl1pPr>
          </a:lstStyle>
          <a:p>
            <a:fld id="{71102C1B-F436-4255-976F-CA4B4D9D350E}" type="slidenum">
              <a:rPr lang="ar-SA" altLang="en-US"/>
              <a:pPr/>
              <a:t>‹#›</a:t>
            </a:fld>
            <a:endParaRPr lang="en-US" altLang="en-US"/>
          </a:p>
        </p:txBody>
      </p:sp>
    </p:spTree>
    <p:extLst>
      <p:ext uri="{BB962C8B-B14F-4D97-AF65-F5344CB8AC3E}">
        <p14:creationId xmlns:p14="http://schemas.microsoft.com/office/powerpoint/2010/main" val="4059456434"/>
      </p:ext>
    </p:extLst>
  </p:cSld>
  <p:clrMapOvr>
    <a:masterClrMapping/>
  </p:clrMapOvr>
  <p:transition>
    <p:newsfla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IQ" noProof="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Rectangle 24">
            <a:extLst>
              <a:ext uri="{FF2B5EF4-FFF2-40B4-BE49-F238E27FC236}">
                <a16:creationId xmlns:a16="http://schemas.microsoft.com/office/drawing/2014/main" id="{36ED01C2-D195-4A1E-A6B3-5822F42D3840}"/>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25">
            <a:extLst>
              <a:ext uri="{FF2B5EF4-FFF2-40B4-BE49-F238E27FC236}">
                <a16:creationId xmlns:a16="http://schemas.microsoft.com/office/drawing/2014/main" id="{81BE2FF7-C0A4-4D5D-9B85-BB938E27FA2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26">
            <a:extLst>
              <a:ext uri="{FF2B5EF4-FFF2-40B4-BE49-F238E27FC236}">
                <a16:creationId xmlns:a16="http://schemas.microsoft.com/office/drawing/2014/main" id="{B0A44BA4-2DDA-4E4E-8B0D-618EF13B135A}"/>
              </a:ext>
            </a:extLst>
          </p:cNvPr>
          <p:cNvSpPr>
            <a:spLocks noGrp="1" noChangeArrowheads="1"/>
          </p:cNvSpPr>
          <p:nvPr>
            <p:ph type="sldNum" sz="quarter" idx="12"/>
          </p:nvPr>
        </p:nvSpPr>
        <p:spPr>
          <a:ln/>
        </p:spPr>
        <p:txBody>
          <a:bodyPr/>
          <a:lstStyle>
            <a:lvl1pPr>
              <a:defRPr/>
            </a:lvl1pPr>
          </a:lstStyle>
          <a:p>
            <a:fld id="{9DC3603E-E5D7-4A2D-9286-B52650070C44}" type="slidenum">
              <a:rPr lang="ar-SA" altLang="en-US"/>
              <a:pPr/>
              <a:t>‹#›</a:t>
            </a:fld>
            <a:endParaRPr lang="en-US" altLang="en-US"/>
          </a:p>
        </p:txBody>
      </p:sp>
    </p:spTree>
    <p:extLst>
      <p:ext uri="{BB962C8B-B14F-4D97-AF65-F5344CB8AC3E}">
        <p14:creationId xmlns:p14="http://schemas.microsoft.com/office/powerpoint/2010/main" val="870708413"/>
      </p:ext>
    </p:extLst>
  </p:cSld>
  <p:clrMapOvr>
    <a:masterClrMapping/>
  </p:clrMapOvr>
  <p:transition>
    <p:newsfla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87928A18-D4D6-4727-AAAE-C50A6B5FB852}"/>
              </a:ext>
            </a:extLst>
          </p:cNvPr>
          <p:cNvGrpSpPr>
            <a:grpSpLocks/>
          </p:cNvGrpSpPr>
          <p:nvPr/>
        </p:nvGrpSpPr>
        <p:grpSpPr bwMode="auto">
          <a:xfrm>
            <a:off x="0" y="0"/>
            <a:ext cx="9144000" cy="6858000"/>
            <a:chOff x="0" y="0"/>
            <a:chExt cx="5760" cy="4320"/>
          </a:xfrm>
        </p:grpSpPr>
        <p:sp>
          <p:nvSpPr>
            <p:cNvPr id="30723" name="Freeform 3">
              <a:extLst>
                <a:ext uri="{FF2B5EF4-FFF2-40B4-BE49-F238E27FC236}">
                  <a16:creationId xmlns:a16="http://schemas.microsoft.com/office/drawing/2014/main" id="{D3F7CC99-5258-418B-A6F6-5EF6133ED812}"/>
                </a:ext>
              </a:extLst>
            </p:cNvPr>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ar-IQ"/>
            </a:p>
          </p:txBody>
        </p:sp>
        <p:sp>
          <p:nvSpPr>
            <p:cNvPr id="30724" name="Freeform 4">
              <a:extLst>
                <a:ext uri="{FF2B5EF4-FFF2-40B4-BE49-F238E27FC236}">
                  <a16:creationId xmlns:a16="http://schemas.microsoft.com/office/drawing/2014/main" id="{919A5B31-CD25-4D1E-8D5F-5147AB4D9052}"/>
                </a:ext>
              </a:extLst>
            </p:cNvPr>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ar-IQ"/>
            </a:p>
          </p:txBody>
        </p:sp>
      </p:grpSp>
      <p:sp>
        <p:nvSpPr>
          <p:cNvPr id="30725" name="Freeform 5">
            <a:extLst>
              <a:ext uri="{FF2B5EF4-FFF2-40B4-BE49-F238E27FC236}">
                <a16:creationId xmlns:a16="http://schemas.microsoft.com/office/drawing/2014/main" id="{ABCA4022-3783-4337-8143-D969CABDA112}"/>
              </a:ext>
            </a:extLst>
          </p:cNvPr>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ar-IQ"/>
          </a:p>
        </p:txBody>
      </p:sp>
      <p:grpSp>
        <p:nvGrpSpPr>
          <p:cNvPr id="1028" name="Group 6">
            <a:extLst>
              <a:ext uri="{FF2B5EF4-FFF2-40B4-BE49-F238E27FC236}">
                <a16:creationId xmlns:a16="http://schemas.microsoft.com/office/drawing/2014/main" id="{2A6BAFFF-A971-4094-B682-384CBE57CF33}"/>
              </a:ext>
            </a:extLst>
          </p:cNvPr>
          <p:cNvGrpSpPr>
            <a:grpSpLocks/>
          </p:cNvGrpSpPr>
          <p:nvPr/>
        </p:nvGrpSpPr>
        <p:grpSpPr bwMode="auto">
          <a:xfrm>
            <a:off x="0" y="6019800"/>
            <a:ext cx="7848600" cy="857250"/>
            <a:chOff x="0" y="3792"/>
            <a:chExt cx="4944" cy="540"/>
          </a:xfrm>
        </p:grpSpPr>
        <p:sp>
          <p:nvSpPr>
            <p:cNvPr id="30727" name="Freeform 7">
              <a:extLst>
                <a:ext uri="{FF2B5EF4-FFF2-40B4-BE49-F238E27FC236}">
                  <a16:creationId xmlns:a16="http://schemas.microsoft.com/office/drawing/2014/main" id="{6CA0E876-D4A0-45E2-9788-CBCD9D4F2F59}"/>
                </a:ext>
              </a:extLst>
            </p:cNvPr>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ar-IQ"/>
            </a:p>
          </p:txBody>
        </p:sp>
        <p:grpSp>
          <p:nvGrpSpPr>
            <p:cNvPr id="1042" name="Group 8">
              <a:extLst>
                <a:ext uri="{FF2B5EF4-FFF2-40B4-BE49-F238E27FC236}">
                  <a16:creationId xmlns:a16="http://schemas.microsoft.com/office/drawing/2014/main" id="{2288B38F-1A07-444A-BE6F-470D356BD88F}"/>
                </a:ext>
              </a:extLst>
            </p:cNvPr>
            <p:cNvGrpSpPr>
              <a:grpSpLocks/>
            </p:cNvGrpSpPr>
            <p:nvPr userDrawn="1"/>
          </p:nvGrpSpPr>
          <p:grpSpPr bwMode="auto">
            <a:xfrm>
              <a:off x="2486" y="3792"/>
              <a:ext cx="2458" cy="540"/>
              <a:chOff x="2486" y="3792"/>
              <a:chExt cx="2458" cy="540"/>
            </a:xfrm>
          </p:grpSpPr>
          <p:sp>
            <p:nvSpPr>
              <p:cNvPr id="30729" name="Freeform 9">
                <a:extLst>
                  <a:ext uri="{FF2B5EF4-FFF2-40B4-BE49-F238E27FC236}">
                    <a16:creationId xmlns:a16="http://schemas.microsoft.com/office/drawing/2014/main" id="{A8A31C6C-3A70-4F55-9E55-5C65FE1FEFAE}"/>
                  </a:ext>
                </a:extLst>
              </p:cNvPr>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ar-IQ"/>
              </a:p>
            </p:txBody>
          </p:sp>
          <p:sp>
            <p:nvSpPr>
              <p:cNvPr id="30730" name="Freeform 10">
                <a:extLst>
                  <a:ext uri="{FF2B5EF4-FFF2-40B4-BE49-F238E27FC236}">
                    <a16:creationId xmlns:a16="http://schemas.microsoft.com/office/drawing/2014/main" id="{692607C8-4E54-4F8F-84C5-771B969A3452}"/>
                  </a:ext>
                </a:extLst>
              </p:cNvPr>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ar-IQ"/>
              </a:p>
            </p:txBody>
          </p:sp>
          <p:sp>
            <p:nvSpPr>
              <p:cNvPr id="30731" name="Freeform 11">
                <a:extLst>
                  <a:ext uri="{FF2B5EF4-FFF2-40B4-BE49-F238E27FC236}">
                    <a16:creationId xmlns:a16="http://schemas.microsoft.com/office/drawing/2014/main" id="{0E230622-106A-4FE5-823E-FDBF8F182559}"/>
                  </a:ext>
                </a:extLst>
              </p:cNvPr>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ar-IQ"/>
              </a:p>
            </p:txBody>
          </p:sp>
          <p:sp>
            <p:nvSpPr>
              <p:cNvPr id="30732" name="Freeform 12">
                <a:extLst>
                  <a:ext uri="{FF2B5EF4-FFF2-40B4-BE49-F238E27FC236}">
                    <a16:creationId xmlns:a16="http://schemas.microsoft.com/office/drawing/2014/main" id="{B21FD61A-002A-42D2-A177-0D1727BA8130}"/>
                  </a:ext>
                </a:extLst>
              </p:cNvPr>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ar-IQ"/>
              </a:p>
            </p:txBody>
          </p:sp>
          <p:sp>
            <p:nvSpPr>
              <p:cNvPr id="30733" name="Freeform 13">
                <a:extLst>
                  <a:ext uri="{FF2B5EF4-FFF2-40B4-BE49-F238E27FC236}">
                    <a16:creationId xmlns:a16="http://schemas.microsoft.com/office/drawing/2014/main" id="{8B751A86-5FAD-4CF9-B7BD-BFFF8FBD9B68}"/>
                  </a:ext>
                </a:extLst>
              </p:cNvPr>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ar-IQ"/>
              </a:p>
            </p:txBody>
          </p:sp>
        </p:grpSp>
        <p:sp>
          <p:nvSpPr>
            <p:cNvPr id="30734" name="Freeform 14">
              <a:extLst>
                <a:ext uri="{FF2B5EF4-FFF2-40B4-BE49-F238E27FC236}">
                  <a16:creationId xmlns:a16="http://schemas.microsoft.com/office/drawing/2014/main" id="{2A30EFCB-AEA9-46E9-9169-06833CEB7A55}"/>
                </a:ext>
              </a:extLst>
            </p:cNvPr>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ar-IQ"/>
            </a:p>
          </p:txBody>
        </p:sp>
      </p:grpSp>
      <p:grpSp>
        <p:nvGrpSpPr>
          <p:cNvPr id="1029" name="Group 15">
            <a:extLst>
              <a:ext uri="{FF2B5EF4-FFF2-40B4-BE49-F238E27FC236}">
                <a16:creationId xmlns:a16="http://schemas.microsoft.com/office/drawing/2014/main" id="{1C4DEB2A-B17A-41C4-85F5-4CDD9A2C5438}"/>
              </a:ext>
            </a:extLst>
          </p:cNvPr>
          <p:cNvGrpSpPr>
            <a:grpSpLocks/>
          </p:cNvGrpSpPr>
          <p:nvPr/>
        </p:nvGrpSpPr>
        <p:grpSpPr bwMode="auto">
          <a:xfrm>
            <a:off x="627063" y="6021388"/>
            <a:ext cx="5684837" cy="849312"/>
            <a:chOff x="395" y="3793"/>
            <a:chExt cx="3581" cy="535"/>
          </a:xfrm>
        </p:grpSpPr>
        <p:sp>
          <p:nvSpPr>
            <p:cNvPr id="30736" name="Freeform 16">
              <a:extLst>
                <a:ext uri="{FF2B5EF4-FFF2-40B4-BE49-F238E27FC236}">
                  <a16:creationId xmlns:a16="http://schemas.microsoft.com/office/drawing/2014/main" id="{9CAFBC2D-B57F-48F5-A77D-650341124C3F}"/>
                </a:ext>
              </a:extLst>
            </p:cNvPr>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ar-IQ"/>
            </a:p>
          </p:txBody>
        </p:sp>
        <p:sp>
          <p:nvSpPr>
            <p:cNvPr id="30737" name="Freeform 17">
              <a:extLst>
                <a:ext uri="{FF2B5EF4-FFF2-40B4-BE49-F238E27FC236}">
                  <a16:creationId xmlns:a16="http://schemas.microsoft.com/office/drawing/2014/main" id="{A6CF2408-4DFF-4C39-B882-89F8FC934A80}"/>
                </a:ext>
              </a:extLst>
            </p:cNvPr>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ar-IQ"/>
            </a:p>
          </p:txBody>
        </p:sp>
        <p:sp>
          <p:nvSpPr>
            <p:cNvPr id="30738" name="Freeform 18">
              <a:extLst>
                <a:ext uri="{FF2B5EF4-FFF2-40B4-BE49-F238E27FC236}">
                  <a16:creationId xmlns:a16="http://schemas.microsoft.com/office/drawing/2014/main" id="{8EAD3C56-2D67-494B-842D-1A48D657DCC1}"/>
                </a:ext>
              </a:extLst>
            </p:cNvPr>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ar-IQ"/>
            </a:p>
          </p:txBody>
        </p:sp>
        <p:sp>
          <p:nvSpPr>
            <p:cNvPr id="30739" name="Freeform 19">
              <a:extLst>
                <a:ext uri="{FF2B5EF4-FFF2-40B4-BE49-F238E27FC236}">
                  <a16:creationId xmlns:a16="http://schemas.microsoft.com/office/drawing/2014/main" id="{7FF563A5-8FB2-4715-AB76-8930A7DCFC34}"/>
                </a:ext>
              </a:extLst>
            </p:cNvPr>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ar-IQ"/>
            </a:p>
          </p:txBody>
        </p:sp>
        <p:sp>
          <p:nvSpPr>
            <p:cNvPr id="30740" name="Freeform 20">
              <a:extLst>
                <a:ext uri="{FF2B5EF4-FFF2-40B4-BE49-F238E27FC236}">
                  <a16:creationId xmlns:a16="http://schemas.microsoft.com/office/drawing/2014/main" id="{2B3CEF48-0791-49DC-8C27-CAC67CF56E3F}"/>
                </a:ext>
              </a:extLst>
            </p:cNvPr>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ar-IQ"/>
            </a:p>
          </p:txBody>
        </p:sp>
        <p:sp>
          <p:nvSpPr>
            <p:cNvPr id="30741" name="Freeform 21">
              <a:extLst>
                <a:ext uri="{FF2B5EF4-FFF2-40B4-BE49-F238E27FC236}">
                  <a16:creationId xmlns:a16="http://schemas.microsoft.com/office/drawing/2014/main" id="{0C510C10-9A5B-4F6A-9CCC-6FF74148DFF5}"/>
                </a:ext>
              </a:extLst>
            </p:cNvPr>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ar-IQ"/>
            </a:p>
          </p:txBody>
        </p:sp>
      </p:grpSp>
      <p:sp>
        <p:nvSpPr>
          <p:cNvPr id="30742" name="Rectangle 22">
            <a:extLst>
              <a:ext uri="{FF2B5EF4-FFF2-40B4-BE49-F238E27FC236}">
                <a16:creationId xmlns:a16="http://schemas.microsoft.com/office/drawing/2014/main" id="{9FCA2AF4-B6BF-40CD-9208-436A922358B9}"/>
              </a:ext>
            </a:extLst>
          </p:cNvPr>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23">
            <a:extLst>
              <a:ext uri="{FF2B5EF4-FFF2-40B4-BE49-F238E27FC236}">
                <a16:creationId xmlns:a16="http://schemas.microsoft.com/office/drawing/2014/main" id="{968F642F-9303-4233-A07F-A14C912B31ED}"/>
              </a:ext>
            </a:extLst>
          </p:cNvPr>
          <p:cNvSpPr>
            <a:spLocks noGrp="1" noChangeArrowheads="1"/>
          </p:cNvSpPr>
          <p:nvPr>
            <p:ph type="body" idx="1"/>
          </p:nvPr>
        </p:nvSpPr>
        <p:spPr bwMode="auto">
          <a:xfrm>
            <a:off x="457200" y="1600200"/>
            <a:ext cx="82296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0744" name="Rectangle 24">
            <a:extLst>
              <a:ext uri="{FF2B5EF4-FFF2-40B4-BE49-F238E27FC236}">
                <a16:creationId xmlns:a16="http://schemas.microsoft.com/office/drawing/2014/main" id="{9433A048-EAAE-4BC7-9727-818F4AD4F725}"/>
              </a:ext>
            </a:extLst>
          </p:cNvPr>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rtl="0">
              <a:defRPr sz="1200">
                <a:effectLst>
                  <a:outerShdw blurRad="38100" dist="38100" dir="2700000" algn="tl">
                    <a:srgbClr val="000000"/>
                  </a:outerShdw>
                </a:effectLst>
              </a:defRPr>
            </a:lvl1pPr>
          </a:lstStyle>
          <a:p>
            <a:pPr>
              <a:defRPr/>
            </a:pPr>
            <a:endParaRPr lang="en-US"/>
          </a:p>
        </p:txBody>
      </p:sp>
      <p:sp>
        <p:nvSpPr>
          <p:cNvPr id="30745" name="Rectangle 25">
            <a:extLst>
              <a:ext uri="{FF2B5EF4-FFF2-40B4-BE49-F238E27FC236}">
                <a16:creationId xmlns:a16="http://schemas.microsoft.com/office/drawing/2014/main" id="{411287F4-99B0-4B6B-BE9C-0D60E5FB1EC9}"/>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rtl="0">
              <a:defRPr sz="1200">
                <a:effectLst>
                  <a:outerShdw blurRad="38100" dist="38100" dir="2700000" algn="tl">
                    <a:srgbClr val="000000"/>
                  </a:outerShdw>
                </a:effectLst>
              </a:defRPr>
            </a:lvl1pPr>
          </a:lstStyle>
          <a:p>
            <a:pPr>
              <a:defRPr/>
            </a:pPr>
            <a:endParaRPr lang="en-US"/>
          </a:p>
        </p:txBody>
      </p:sp>
      <p:sp>
        <p:nvSpPr>
          <p:cNvPr id="30746" name="Rectangle 26">
            <a:extLst>
              <a:ext uri="{FF2B5EF4-FFF2-40B4-BE49-F238E27FC236}">
                <a16:creationId xmlns:a16="http://schemas.microsoft.com/office/drawing/2014/main" id="{89BB6CC8-EEB0-433A-ABC7-923AB5382E65}"/>
              </a:ext>
            </a:extLst>
          </p:cNvPr>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rtl="0">
              <a:defRPr sz="1200">
                <a:effectLst>
                  <a:outerShdw blurRad="38100" dist="38100" dir="2700000" algn="tl">
                    <a:srgbClr val="000000"/>
                  </a:outerShdw>
                </a:effectLst>
              </a:defRPr>
            </a:lvl1pPr>
          </a:lstStyle>
          <a:p>
            <a:fld id="{8E251B5E-F2C9-4C8F-A22C-786D66F407E1}" type="slidenum">
              <a:rPr lang="ar-SA"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3718"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Lst>
  <p:transition>
    <p:newsflash/>
  </p:transition>
  <p:txStyles>
    <p:titleStyle>
      <a:lvl1pPr algn="ctr" rtl="1"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1"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2pPr>
      <a:lvl3pPr algn="ctr" rtl="1"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3pPr>
      <a:lvl4pPr algn="ctr" rtl="1"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4pPr>
      <a:lvl5pPr algn="ctr" rtl="1"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5pPr>
      <a:lvl6pPr marL="457200"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6pPr>
      <a:lvl7pPr marL="914400"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7pPr>
      <a:lvl8pPr marL="1371600"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8pPr>
      <a:lvl9pPr marL="1828800"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9pPr>
    </p:titleStyle>
    <p:bodyStyle>
      <a:lvl1pPr marL="342900" indent="-342900" algn="r" rtl="1"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latin typeface="+mn-lt"/>
          <a:cs typeface="+mn-cs"/>
        </a:defRPr>
      </a:lvl2pPr>
      <a:lvl3pPr marL="1143000" indent="-228600" algn="r" rtl="1" eaLnBrk="0" fontAlgn="base" hangingPunct="0">
        <a:spcBef>
          <a:spcPct val="20000"/>
        </a:spcBef>
        <a:spcAft>
          <a:spcPct val="0"/>
        </a:spcAft>
        <a:buClr>
          <a:schemeClr val="tx2"/>
        </a:buClr>
        <a:buChar char="•"/>
        <a:defRPr sz="2400">
          <a:solidFill>
            <a:schemeClr val="tx1"/>
          </a:solidFill>
          <a:latin typeface="+mn-lt"/>
          <a:cs typeface="+mn-cs"/>
        </a:defRPr>
      </a:lvl3pPr>
      <a:lvl4pPr marL="1600200" indent="-228600" algn="r" rtl="1" eaLnBrk="0" fontAlgn="base" hangingPunct="0">
        <a:spcBef>
          <a:spcPct val="20000"/>
        </a:spcBef>
        <a:spcAft>
          <a:spcPct val="0"/>
        </a:spcAft>
        <a:buChar char="–"/>
        <a:defRPr sz="2000">
          <a:solidFill>
            <a:schemeClr val="tx1"/>
          </a:solidFill>
          <a:latin typeface="+mn-lt"/>
          <a:cs typeface="+mn-cs"/>
        </a:defRPr>
      </a:lvl4pPr>
      <a:lvl5pPr marL="2057400" indent="-228600" algn="r" rtl="1" eaLnBrk="0" fontAlgn="base" hangingPunct="0">
        <a:spcBef>
          <a:spcPct val="20000"/>
        </a:spcBef>
        <a:spcAft>
          <a:spcPct val="0"/>
        </a:spcAft>
        <a:buClr>
          <a:schemeClr val="tx2"/>
        </a:buClr>
        <a:buChar char="•"/>
        <a:defRPr sz="2000">
          <a:solidFill>
            <a:schemeClr val="tx1"/>
          </a:solidFill>
          <a:latin typeface="+mn-lt"/>
          <a:cs typeface="+mn-cs"/>
        </a:defRPr>
      </a:lvl5pPr>
      <a:lvl6pPr marL="2514600" indent="-228600" algn="r" rtl="1" fontAlgn="base">
        <a:spcBef>
          <a:spcPct val="20000"/>
        </a:spcBef>
        <a:spcAft>
          <a:spcPct val="0"/>
        </a:spcAft>
        <a:buClr>
          <a:schemeClr val="tx2"/>
        </a:buClr>
        <a:buChar char="•"/>
        <a:defRPr sz="2000">
          <a:solidFill>
            <a:schemeClr val="tx1"/>
          </a:solidFill>
          <a:latin typeface="+mn-lt"/>
          <a:cs typeface="+mn-cs"/>
        </a:defRPr>
      </a:lvl6pPr>
      <a:lvl7pPr marL="2971800" indent="-228600" algn="r" rtl="1" fontAlgn="base">
        <a:spcBef>
          <a:spcPct val="20000"/>
        </a:spcBef>
        <a:spcAft>
          <a:spcPct val="0"/>
        </a:spcAft>
        <a:buClr>
          <a:schemeClr val="tx2"/>
        </a:buClr>
        <a:buChar char="•"/>
        <a:defRPr sz="2000">
          <a:solidFill>
            <a:schemeClr val="tx1"/>
          </a:solidFill>
          <a:latin typeface="+mn-lt"/>
          <a:cs typeface="+mn-cs"/>
        </a:defRPr>
      </a:lvl7pPr>
      <a:lvl8pPr marL="3429000" indent="-228600" algn="r" rtl="1" fontAlgn="base">
        <a:spcBef>
          <a:spcPct val="20000"/>
        </a:spcBef>
        <a:spcAft>
          <a:spcPct val="0"/>
        </a:spcAft>
        <a:buClr>
          <a:schemeClr val="tx2"/>
        </a:buClr>
        <a:buChar char="•"/>
        <a:defRPr sz="2000">
          <a:solidFill>
            <a:schemeClr val="tx1"/>
          </a:solidFill>
          <a:latin typeface="+mn-lt"/>
          <a:cs typeface="+mn-cs"/>
        </a:defRPr>
      </a:lvl8pPr>
      <a:lvl9pPr marL="3886200" indent="-228600" algn="r" rtl="1" fontAlgn="base">
        <a:spcBef>
          <a:spcPct val="20000"/>
        </a:spcBef>
        <a:spcAft>
          <a:spcPct val="0"/>
        </a:spcAft>
        <a:buClr>
          <a:schemeClr val="tx2"/>
        </a:buClr>
        <a:buChar char="•"/>
        <a:defRPr sz="2000">
          <a:solidFill>
            <a:schemeClr val="tx1"/>
          </a:solidFill>
          <a:latin typeface="+mn-lt"/>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C2D43D60-EC55-494A-AD34-DE9CD0AABA9B}"/>
              </a:ext>
            </a:extLst>
          </p:cNvPr>
          <p:cNvSpPr>
            <a:spLocks noGrp="1" noChangeArrowheads="1"/>
          </p:cNvSpPr>
          <p:nvPr>
            <p:ph type="ctrTitle"/>
          </p:nvPr>
        </p:nvSpPr>
        <p:spPr>
          <a:xfrm>
            <a:off x="755650" y="188913"/>
            <a:ext cx="7272338" cy="1511300"/>
          </a:xfrm>
        </p:spPr>
        <p:txBody>
          <a:bodyPr/>
          <a:lstStyle/>
          <a:p>
            <a:pPr algn="r" eaLnBrk="1" hangingPunct="1">
              <a:defRPr/>
            </a:pPr>
            <a:r>
              <a:rPr lang="ar-IQ" sz="2000" b="1" dirty="0">
                <a:latin typeface="Rage Italic" pitchFamily="66" charset="0"/>
                <a:cs typeface="+mn-cs"/>
              </a:rPr>
              <a:t>الجامعة </a:t>
            </a:r>
            <a:r>
              <a:rPr lang="ar-IQ" sz="2000" b="1" dirty="0" err="1">
                <a:latin typeface="Rage Italic" pitchFamily="66" charset="0"/>
                <a:cs typeface="+mn-cs"/>
              </a:rPr>
              <a:t>المستنصرية</a:t>
            </a:r>
            <a:r>
              <a:rPr lang="ar-IQ" sz="2000" b="1" dirty="0">
                <a:latin typeface="Rage Italic" pitchFamily="66" charset="0"/>
                <a:cs typeface="+mn-cs"/>
              </a:rPr>
              <a:t> </a:t>
            </a:r>
            <a:br>
              <a:rPr lang="ar-IQ" sz="2000" b="1" dirty="0">
                <a:latin typeface="Rage Italic" pitchFamily="66" charset="0"/>
                <a:cs typeface="+mn-cs"/>
              </a:rPr>
            </a:br>
            <a:r>
              <a:rPr lang="ar-IQ" sz="2000" b="1" dirty="0">
                <a:latin typeface="Rage Italic" pitchFamily="66" charset="0"/>
                <a:cs typeface="+mn-cs"/>
              </a:rPr>
              <a:t>كلية التربية </a:t>
            </a:r>
            <a:r>
              <a:rPr lang="ar-IQ" sz="2000" b="1" dirty="0" err="1">
                <a:latin typeface="Rage Italic" pitchFamily="66" charset="0"/>
                <a:cs typeface="+mn-cs"/>
              </a:rPr>
              <a:t>الاساسية</a:t>
            </a:r>
            <a:r>
              <a:rPr lang="ar-IQ" sz="2000" b="1" dirty="0">
                <a:latin typeface="Rage Italic" pitchFamily="66" charset="0"/>
                <a:cs typeface="+mn-cs"/>
              </a:rPr>
              <a:t> </a:t>
            </a:r>
            <a:br>
              <a:rPr lang="ar-IQ" sz="2000" b="1" dirty="0">
                <a:latin typeface="Rage Italic" pitchFamily="66" charset="0"/>
                <a:cs typeface="+mn-cs"/>
              </a:rPr>
            </a:br>
            <a:r>
              <a:rPr lang="ar-IQ" sz="2000" b="1" dirty="0">
                <a:latin typeface="Rage Italic" pitchFamily="66" charset="0"/>
                <a:cs typeface="+mn-cs"/>
              </a:rPr>
              <a:t>قسم التربية البدنية وعلوم الرياضة </a:t>
            </a:r>
            <a:br>
              <a:rPr lang="ar-IQ" sz="2000" b="1" dirty="0">
                <a:latin typeface="Rage Italic" pitchFamily="66" charset="0"/>
                <a:cs typeface="+mn-cs"/>
              </a:rPr>
            </a:br>
            <a:r>
              <a:rPr lang="ar-IQ" sz="2000" b="1" dirty="0">
                <a:latin typeface="Rage Italic" pitchFamily="66" charset="0"/>
                <a:cs typeface="+mn-cs"/>
              </a:rPr>
              <a:t>الدراسات العليا / الماجستير</a:t>
            </a:r>
            <a:br>
              <a:rPr lang="ar-IQ" sz="2000" b="1" dirty="0">
                <a:latin typeface="Rage Italic" pitchFamily="66" charset="0"/>
                <a:cs typeface="+mn-cs"/>
              </a:rPr>
            </a:br>
            <a:r>
              <a:rPr lang="ar-IQ" sz="2000" b="1" dirty="0">
                <a:latin typeface="Rage Italic" pitchFamily="66" charset="0"/>
                <a:cs typeface="+mn-cs"/>
              </a:rPr>
              <a:t>طرائق التدريس</a:t>
            </a:r>
            <a:endParaRPr lang="en-US" sz="2000" b="1" dirty="0">
              <a:latin typeface="Rage Italic" pitchFamily="66" charset="0"/>
              <a:cs typeface="+mn-cs"/>
            </a:endParaRPr>
          </a:p>
        </p:txBody>
      </p:sp>
      <p:sp>
        <p:nvSpPr>
          <p:cNvPr id="2051" name="Rectangle 3">
            <a:extLst>
              <a:ext uri="{FF2B5EF4-FFF2-40B4-BE49-F238E27FC236}">
                <a16:creationId xmlns:a16="http://schemas.microsoft.com/office/drawing/2014/main" id="{1224CE69-E52F-4DFE-A981-4E3985164E2B}"/>
              </a:ext>
            </a:extLst>
          </p:cNvPr>
          <p:cNvSpPr>
            <a:spLocks noGrp="1" noChangeArrowheads="1"/>
          </p:cNvSpPr>
          <p:nvPr>
            <p:ph type="subTitle" idx="1"/>
          </p:nvPr>
        </p:nvSpPr>
        <p:spPr>
          <a:xfrm>
            <a:off x="1371600" y="1773238"/>
            <a:ext cx="6729413" cy="4535487"/>
          </a:xfrm>
        </p:spPr>
        <p:txBody>
          <a:bodyPr/>
          <a:lstStyle/>
          <a:p>
            <a:pPr eaLnBrk="1" hangingPunct="1">
              <a:lnSpc>
                <a:spcPct val="90000"/>
              </a:lnSpc>
              <a:defRPr/>
            </a:pPr>
            <a:r>
              <a:rPr lang="ar-IQ" sz="7200" dirty="0"/>
              <a:t>مناهج البحث العلمي</a:t>
            </a:r>
          </a:p>
          <a:p>
            <a:pPr eaLnBrk="1" hangingPunct="1">
              <a:lnSpc>
                <a:spcPct val="90000"/>
              </a:lnSpc>
              <a:defRPr/>
            </a:pPr>
            <a:r>
              <a:rPr lang="ar-IQ" sz="7200" dirty="0"/>
              <a:t>أستاذ المادة</a:t>
            </a:r>
          </a:p>
          <a:p>
            <a:pPr eaLnBrk="1" hangingPunct="1">
              <a:lnSpc>
                <a:spcPct val="90000"/>
              </a:lnSpc>
              <a:defRPr/>
            </a:pPr>
            <a:r>
              <a:rPr lang="ar-IQ" sz="5400" dirty="0"/>
              <a:t>ا.د إسماعيل عبد زيد عاشور</a:t>
            </a:r>
          </a:p>
        </p:txBody>
      </p:sp>
    </p:spTree>
  </p:cSld>
  <p:clrMapOvr>
    <a:masterClrMapping/>
  </p:clrMapOvr>
  <p:transition>
    <p:newsflash/>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a:extLst>
              <a:ext uri="{FF2B5EF4-FFF2-40B4-BE49-F238E27FC236}">
                <a16:creationId xmlns:a16="http://schemas.microsoft.com/office/drawing/2014/main" id="{14050871-9D04-4B7D-B79B-5AF15E89D288}"/>
              </a:ext>
            </a:extLst>
          </p:cNvPr>
          <p:cNvSpPr>
            <a:spLocks noGrp="1" noChangeArrowheads="1"/>
          </p:cNvSpPr>
          <p:nvPr>
            <p:ph type="body" idx="1"/>
          </p:nvPr>
        </p:nvSpPr>
        <p:spPr>
          <a:xfrm>
            <a:off x="684213" y="1557338"/>
            <a:ext cx="7920037" cy="4751387"/>
          </a:xfrm>
        </p:spPr>
        <p:txBody>
          <a:bodyPr/>
          <a:lstStyle/>
          <a:p>
            <a:pPr eaLnBrk="1" hangingPunct="1"/>
            <a:r>
              <a:rPr lang="ar-IQ" altLang="en-US" sz="4000"/>
              <a:t>- وتشمل المحاضرة االثانية .</a:t>
            </a:r>
          </a:p>
          <a:p>
            <a:pPr eaLnBrk="1" hangingPunct="1"/>
            <a:r>
              <a:rPr lang="ar-IQ" altLang="en-US" sz="4000"/>
              <a:t> انواع البحث العلمي</a:t>
            </a:r>
          </a:p>
          <a:p>
            <a:pPr eaLnBrk="1" hangingPunct="1"/>
            <a:r>
              <a:rPr lang="ar-IQ" altLang="en-US" sz="4000"/>
              <a:t>دور الاشراف في البحوث العلمية </a:t>
            </a:r>
          </a:p>
          <a:p>
            <a:pPr eaLnBrk="1" hangingPunct="1"/>
            <a:r>
              <a:rPr lang="ar-IQ" altLang="en-US" sz="4000"/>
              <a:t>دور الطالب الباحث</a:t>
            </a:r>
          </a:p>
          <a:p>
            <a:pPr eaLnBrk="1" hangingPunct="1">
              <a:buFontTx/>
              <a:buNone/>
            </a:pPr>
            <a:endParaRPr lang="en-US" altLang="en-US" sz="2800"/>
          </a:p>
        </p:txBody>
      </p:sp>
      <p:sp>
        <p:nvSpPr>
          <p:cNvPr id="6" name="عنوان 5">
            <a:extLst>
              <a:ext uri="{FF2B5EF4-FFF2-40B4-BE49-F238E27FC236}">
                <a16:creationId xmlns:a16="http://schemas.microsoft.com/office/drawing/2014/main" id="{30573047-8C20-4751-96F8-EF5A7AABA75D}"/>
              </a:ext>
            </a:extLst>
          </p:cNvPr>
          <p:cNvSpPr>
            <a:spLocks noGrp="1"/>
          </p:cNvSpPr>
          <p:nvPr>
            <p:ph type="title"/>
          </p:nvPr>
        </p:nvSpPr>
        <p:spPr/>
        <p:txBody>
          <a:bodyPr/>
          <a:lstStyle/>
          <a:p>
            <a:pPr eaLnBrk="1" hangingPunct="1">
              <a:defRPr/>
            </a:pPr>
            <a:r>
              <a:rPr lang="ar-IQ" dirty="0"/>
              <a:t>المحاضرة الثانية  </a:t>
            </a:r>
          </a:p>
        </p:txBody>
      </p:sp>
    </p:spTree>
  </p:cSld>
  <p:clrMapOvr>
    <a:masterClrMapping/>
  </p:clrMapOvr>
  <p:transition>
    <p:newsflash/>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1929E543-C6B1-4D3B-83B4-0B823B8CB5BF}"/>
              </a:ext>
            </a:extLst>
          </p:cNvPr>
          <p:cNvSpPr>
            <a:spLocks noGrp="1" noChangeArrowheads="1"/>
          </p:cNvSpPr>
          <p:nvPr>
            <p:ph type="title"/>
          </p:nvPr>
        </p:nvSpPr>
        <p:spPr/>
        <p:txBody>
          <a:bodyPr/>
          <a:lstStyle/>
          <a:p>
            <a:pPr eaLnBrk="1" hangingPunct="1">
              <a:defRPr/>
            </a:pPr>
            <a:r>
              <a:rPr lang="ar-IQ" dirty="0" err="1"/>
              <a:t>انواع</a:t>
            </a:r>
            <a:r>
              <a:rPr lang="ar-IQ" dirty="0"/>
              <a:t> البحث العلمي</a:t>
            </a:r>
            <a:endParaRPr lang="en-US" b="1" dirty="0">
              <a:latin typeface="Andalus" pitchFamily="18" charset="-78"/>
              <a:cs typeface="Andalus" pitchFamily="18" charset="-78"/>
            </a:endParaRPr>
          </a:p>
        </p:txBody>
      </p:sp>
      <p:sp>
        <p:nvSpPr>
          <p:cNvPr id="5123" name="Rectangle 3">
            <a:extLst>
              <a:ext uri="{FF2B5EF4-FFF2-40B4-BE49-F238E27FC236}">
                <a16:creationId xmlns:a16="http://schemas.microsoft.com/office/drawing/2014/main" id="{44CF9999-AA8D-4E3C-BC0B-D835B916663A}"/>
              </a:ext>
            </a:extLst>
          </p:cNvPr>
          <p:cNvSpPr>
            <a:spLocks noGrp="1" noChangeArrowheads="1"/>
          </p:cNvSpPr>
          <p:nvPr>
            <p:ph type="body" idx="1"/>
          </p:nvPr>
        </p:nvSpPr>
        <p:spPr/>
        <p:txBody>
          <a:bodyPr/>
          <a:lstStyle/>
          <a:p>
            <a:pPr algn="justLow" eaLnBrk="1" hangingPunct="1">
              <a:lnSpc>
                <a:spcPct val="90000"/>
              </a:lnSpc>
              <a:buFontTx/>
              <a:buChar char="-"/>
            </a:pPr>
            <a:r>
              <a:rPr lang="ar-IQ" altLang="en-US" sz="2400"/>
              <a:t>يعد مجال البحث واسعا بحيث يغطي جميع  مناحي الحياة وحاجات الانسان ورغباته.ومن ثم يكون اختلاف البحوث العلمية باختلاف حقولها وميادينها تنويعا لها.</a:t>
            </a:r>
          </a:p>
          <a:p>
            <a:pPr algn="justLow" eaLnBrk="1" hangingPunct="1">
              <a:lnSpc>
                <a:spcPct val="90000"/>
              </a:lnSpc>
              <a:buFontTx/>
              <a:buChar char="-"/>
            </a:pPr>
            <a:r>
              <a:rPr lang="ar-IQ" altLang="en-US" sz="2400"/>
              <a:t>لذا تصنف البحوث العلمية من حيث اساليبها وهي:</a:t>
            </a:r>
          </a:p>
          <a:p>
            <a:pPr algn="justLow" eaLnBrk="1" hangingPunct="1">
              <a:lnSpc>
                <a:spcPct val="90000"/>
              </a:lnSpc>
              <a:buFontTx/>
              <a:buChar char="-"/>
            </a:pPr>
            <a:endParaRPr lang="ar-IQ" altLang="en-US" sz="2400"/>
          </a:p>
          <a:p>
            <a:pPr algn="justLow" eaLnBrk="1" hangingPunct="1">
              <a:lnSpc>
                <a:spcPct val="90000"/>
              </a:lnSpc>
              <a:buFontTx/>
              <a:buNone/>
            </a:pPr>
            <a:r>
              <a:rPr lang="ar-IQ" altLang="en-US" sz="2400"/>
              <a:t>1- بحث التنقيب عن الحقائق .</a:t>
            </a:r>
          </a:p>
          <a:p>
            <a:pPr algn="justLow" eaLnBrk="1" hangingPunct="1">
              <a:lnSpc>
                <a:spcPct val="90000"/>
              </a:lnSpc>
              <a:buFontTx/>
              <a:buNone/>
            </a:pPr>
            <a:r>
              <a:rPr lang="ar-IQ" altLang="en-US" sz="2400"/>
              <a:t>يتضمن هذا النوع من البحوث التنقب عن حقائق معينة دون محاولة اعمام او استخدام الحقائق في حل مشكلة معينة .فمثلا اعداد الباحث بحثا علميا عن شخصية تاريخية فهو يقوم بجمع الحقائق وتوثيقها والخطابات ، فان كان هذا الباحث ساعيا لاثبات اعمام نعين عن تلك الشخصية .</a:t>
            </a:r>
          </a:p>
        </p:txBody>
      </p:sp>
    </p:spTree>
  </p:cSld>
  <p:clrMapOvr>
    <a:masterClrMapping/>
  </p:clrMapOvr>
  <p:transition>
    <p:newsflash/>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5">
            <a:extLst>
              <a:ext uri="{FF2B5EF4-FFF2-40B4-BE49-F238E27FC236}">
                <a16:creationId xmlns:a16="http://schemas.microsoft.com/office/drawing/2014/main" id="{93DA93AF-2D97-45D7-9E03-C48C83EA983C}"/>
              </a:ext>
            </a:extLst>
          </p:cNvPr>
          <p:cNvSpPr>
            <a:spLocks noGrp="1" noChangeArrowheads="1"/>
          </p:cNvSpPr>
          <p:nvPr>
            <p:ph idx="1"/>
          </p:nvPr>
        </p:nvSpPr>
        <p:spPr>
          <a:xfrm>
            <a:off x="468313" y="1557338"/>
            <a:ext cx="8229600" cy="4525962"/>
          </a:xfrm>
        </p:spPr>
        <p:txBody>
          <a:bodyPr/>
          <a:lstStyle/>
          <a:p>
            <a:pPr eaLnBrk="1" hangingPunct="1">
              <a:buFontTx/>
              <a:buNone/>
            </a:pPr>
            <a:r>
              <a:rPr lang="ar-IQ" altLang="en-US" sz="2400"/>
              <a:t>2- بحث التفسير النقدي.</a:t>
            </a:r>
          </a:p>
          <a:p>
            <a:pPr algn="just" eaLnBrk="1" hangingPunct="1">
              <a:buFontTx/>
              <a:buNone/>
            </a:pPr>
            <a:r>
              <a:rPr lang="ar-IQ" altLang="en-US" sz="2400"/>
              <a:t>ويستخدم هذا النوع عندما تتعلق المشكلة بالافكار اكثر من تعلقها بالحقائق ، ففي بعض المجالات التربية والفلسفة يتناول الباحث الافكار اكثر مما يتناول الحقائق.</a:t>
            </a:r>
          </a:p>
          <a:p>
            <a:pPr algn="just" eaLnBrk="1" hangingPunct="1">
              <a:buFontTx/>
              <a:buNone/>
            </a:pPr>
            <a:r>
              <a:rPr lang="ar-IQ" altLang="en-US" sz="2400"/>
              <a:t>وبالتالي ففان البحث في ذلك يمكن ان يحتوي بدرجة كبيرة على التفسير النقدي لهذه الافكارولحد النظر والفطنة والراي الراجح تاثيرا على هذا النوع من الدراسات وبدون هذا النوع لايمكن الوصول الى نتائج ملائمة بالنسبة للمشكلات التي لاتحتوي الا على قدر ضئيل من الحقائق المحددة. </a:t>
            </a:r>
          </a:p>
          <a:p>
            <a:pPr algn="just" eaLnBrk="1" hangingPunct="1">
              <a:buFontTx/>
              <a:buNone/>
            </a:pPr>
            <a:r>
              <a:rPr lang="ar-IQ" altLang="en-US" sz="2400"/>
              <a:t>وتعتمد المناقشة والاتفاق بالراي والمبادى المعروفة في المجال الذي يقوم به الباحث بدراسته .</a:t>
            </a:r>
          </a:p>
          <a:p>
            <a:pPr algn="just" eaLnBrk="1" hangingPunct="1">
              <a:buFontTx/>
              <a:buNone/>
            </a:pPr>
            <a:r>
              <a:rPr lang="ar-IQ" altLang="en-US" sz="2400"/>
              <a:t>والخطر الاساسي من هذا النوع من البحوث ان تعتمد النتائج على انطباعات الباحث وليس على الحجج والمناقشات المنطقية المحددة.</a:t>
            </a:r>
            <a:endParaRPr lang="en-US" altLang="en-US" sz="2400"/>
          </a:p>
        </p:txBody>
      </p:sp>
      <p:sp>
        <p:nvSpPr>
          <p:cNvPr id="6" name="عنوان 5">
            <a:extLst>
              <a:ext uri="{FF2B5EF4-FFF2-40B4-BE49-F238E27FC236}">
                <a16:creationId xmlns:a16="http://schemas.microsoft.com/office/drawing/2014/main" id="{E0DA8193-8CE8-4B32-BC9A-031EE361675C}"/>
              </a:ext>
            </a:extLst>
          </p:cNvPr>
          <p:cNvSpPr>
            <a:spLocks noGrp="1"/>
          </p:cNvSpPr>
          <p:nvPr>
            <p:ph type="title"/>
          </p:nvPr>
        </p:nvSpPr>
        <p:spPr/>
        <p:txBody>
          <a:bodyPr/>
          <a:lstStyle/>
          <a:p>
            <a:pPr eaLnBrk="1" hangingPunct="1">
              <a:defRPr/>
            </a:pPr>
            <a:r>
              <a:rPr lang="ar-IQ" dirty="0" err="1"/>
              <a:t>انواع</a:t>
            </a:r>
            <a:r>
              <a:rPr lang="ar-IQ" dirty="0"/>
              <a:t> البحث العلمي</a:t>
            </a:r>
          </a:p>
        </p:txBody>
      </p:sp>
    </p:spTree>
  </p:cSld>
  <p:clrMapOvr>
    <a:masterClrMapping/>
  </p:clrMapOvr>
  <p:transition>
    <p:newsflash/>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98A0577A-23EF-44A6-917B-FDB79C9B399F}"/>
              </a:ext>
            </a:extLst>
          </p:cNvPr>
          <p:cNvSpPr>
            <a:spLocks noGrp="1" noChangeArrowheads="1"/>
          </p:cNvSpPr>
          <p:nvPr>
            <p:ph type="title"/>
          </p:nvPr>
        </p:nvSpPr>
        <p:spPr/>
        <p:txBody>
          <a:bodyPr/>
          <a:lstStyle/>
          <a:p>
            <a:pPr eaLnBrk="1" hangingPunct="1">
              <a:defRPr/>
            </a:pPr>
            <a:r>
              <a:rPr lang="ar-IQ" dirty="0" err="1"/>
              <a:t>انواع</a:t>
            </a:r>
            <a:r>
              <a:rPr lang="ar-IQ" dirty="0"/>
              <a:t> البحث العلمي</a:t>
            </a:r>
            <a:endParaRPr lang="en-US" dirty="0"/>
          </a:p>
        </p:txBody>
      </p:sp>
      <p:sp>
        <p:nvSpPr>
          <p:cNvPr id="7171" name="Rectangle 3">
            <a:extLst>
              <a:ext uri="{FF2B5EF4-FFF2-40B4-BE49-F238E27FC236}">
                <a16:creationId xmlns:a16="http://schemas.microsoft.com/office/drawing/2014/main" id="{70458B21-651C-4028-AC10-EA17E499BF15}"/>
              </a:ext>
            </a:extLst>
          </p:cNvPr>
          <p:cNvSpPr>
            <a:spLocks noGrp="1" noChangeArrowheads="1"/>
          </p:cNvSpPr>
          <p:nvPr>
            <p:ph type="body" idx="1"/>
          </p:nvPr>
        </p:nvSpPr>
        <p:spPr/>
        <p:txBody>
          <a:bodyPr/>
          <a:lstStyle/>
          <a:p>
            <a:pPr eaLnBrk="1" hangingPunct="1">
              <a:buFontTx/>
              <a:buNone/>
            </a:pPr>
            <a:r>
              <a:rPr lang="ar-IQ" altLang="en-US" sz="2800"/>
              <a:t>3- البحث الكامل : </a:t>
            </a:r>
          </a:p>
          <a:p>
            <a:pPr algn="justLow" eaLnBrk="1" hangingPunct="1">
              <a:buFontTx/>
              <a:buNone/>
            </a:pPr>
            <a:r>
              <a:rPr lang="ar-IQ" altLang="en-US" sz="2800"/>
              <a:t>وهذا النوع من البحوث هو الذي يهدف الى حل المشكلات ووضع الاعمام بعد التنقيب عن جميع المتعلقة بموضوع البحث  فضلا عن تحليل جميع الادلة التي يتم الحصول عليها وتصنيفها تصنيفا منطقيا .</a:t>
            </a:r>
          </a:p>
          <a:p>
            <a:pPr algn="justLow" eaLnBrk="1" hangingPunct="1">
              <a:buFontTx/>
              <a:buNone/>
            </a:pPr>
            <a:r>
              <a:rPr lang="ar-IQ" altLang="en-US" sz="2800"/>
              <a:t>وبهذا النوع يتم استخدام النوعين السابقين ولكنه يعد خطوة ابعد من سابقتيها.</a:t>
            </a:r>
          </a:p>
        </p:txBody>
      </p:sp>
    </p:spTree>
  </p:cSld>
  <p:clrMapOvr>
    <a:masterClrMapping/>
  </p:clrMapOvr>
  <p:transition>
    <p:newsflash/>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28D0B483-DD35-4035-96E8-D6FFC3CA20F9}"/>
              </a:ext>
            </a:extLst>
          </p:cNvPr>
          <p:cNvSpPr>
            <a:spLocks noGrp="1" noChangeArrowheads="1"/>
          </p:cNvSpPr>
          <p:nvPr>
            <p:ph type="title"/>
          </p:nvPr>
        </p:nvSpPr>
        <p:spPr>
          <a:xfrm>
            <a:off x="571500" y="285750"/>
            <a:ext cx="8143875" cy="914400"/>
          </a:xfrm>
        </p:spPr>
        <p:txBody>
          <a:bodyPr/>
          <a:lstStyle/>
          <a:p>
            <a:pPr eaLnBrk="1" hangingPunct="1">
              <a:defRPr/>
            </a:pPr>
            <a:r>
              <a:rPr lang="ar-IQ" sz="4000" dirty="0"/>
              <a:t>وهنالك بعض </a:t>
            </a:r>
            <a:r>
              <a:rPr lang="ar-IQ" sz="4000" dirty="0" err="1"/>
              <a:t>الامور</a:t>
            </a:r>
            <a:r>
              <a:rPr lang="ar-IQ" sz="4000" dirty="0"/>
              <a:t> الواجبة لهذه الدراسة </a:t>
            </a:r>
          </a:p>
        </p:txBody>
      </p:sp>
      <p:sp>
        <p:nvSpPr>
          <p:cNvPr id="8195" name="Rectangle 3">
            <a:extLst>
              <a:ext uri="{FF2B5EF4-FFF2-40B4-BE49-F238E27FC236}">
                <a16:creationId xmlns:a16="http://schemas.microsoft.com/office/drawing/2014/main" id="{C573F25F-3A1E-4988-BE9F-11F8372DDB5F}"/>
              </a:ext>
            </a:extLst>
          </p:cNvPr>
          <p:cNvSpPr>
            <a:spLocks noGrp="1" noChangeArrowheads="1"/>
          </p:cNvSpPr>
          <p:nvPr>
            <p:ph type="body" idx="1"/>
          </p:nvPr>
        </p:nvSpPr>
        <p:spPr>
          <a:xfrm>
            <a:off x="500063" y="1285875"/>
            <a:ext cx="8329612" cy="4810125"/>
          </a:xfrm>
        </p:spPr>
        <p:txBody>
          <a:bodyPr/>
          <a:lstStyle/>
          <a:p>
            <a:pPr algn="justLow" eaLnBrk="1" hangingPunct="1">
              <a:buFontTx/>
              <a:buChar char="-"/>
            </a:pPr>
            <a:r>
              <a:rPr lang="ar-IQ" altLang="en-US" sz="2400"/>
              <a:t>ان تكون هنالك مشكلة تتطلب حلا..</a:t>
            </a:r>
          </a:p>
          <a:p>
            <a:pPr algn="justLow" eaLnBrk="1" hangingPunct="1">
              <a:buFontTx/>
              <a:buChar char="-"/>
            </a:pPr>
            <a:r>
              <a:rPr lang="ar-IQ" altLang="en-US" sz="2400"/>
              <a:t>ان يوجد الدليل الذي يحتوي عادة على الحقائق التي تم اثباتها .وقد يحتوي هذا الدليل احيانا على راي الخبراء (الدراسات السابقة ).</a:t>
            </a:r>
          </a:p>
          <a:p>
            <a:pPr algn="justLow" eaLnBrk="1" hangingPunct="1">
              <a:buFontTx/>
              <a:buChar char="-"/>
            </a:pPr>
            <a:r>
              <a:rPr lang="ar-IQ" altLang="en-US" sz="2400"/>
              <a:t>ان يحلل الدليل تحليلا دقيقا وان يصنف بحيث يرتب الدليل في اطار منطقي وذلك لاختباره وتطبيقه على المشكلة .</a:t>
            </a:r>
          </a:p>
          <a:p>
            <a:pPr algn="justLow" eaLnBrk="1" hangingPunct="1">
              <a:buFontTx/>
              <a:buChar char="-"/>
            </a:pPr>
            <a:r>
              <a:rPr lang="ar-IQ" altLang="en-US" sz="2400"/>
              <a:t>ان يستخدم العقل والمنطق لترتيب الدليل في حجج او اثباتات حقيقة يمكن ان تؤدي الى حل المشكلة .</a:t>
            </a:r>
          </a:p>
          <a:p>
            <a:pPr algn="justLow" eaLnBrk="1" hangingPunct="1">
              <a:buFontTx/>
              <a:buChar char="-"/>
            </a:pPr>
            <a:r>
              <a:rPr lang="ar-IQ" altLang="en-US" sz="2400"/>
              <a:t>ان يحدد الحل وهو الاجابة على السؤال او المشكلة التي تواجه الباحث .</a:t>
            </a:r>
            <a:endParaRPr lang="en-US" altLang="en-US" sz="2400"/>
          </a:p>
        </p:txBody>
      </p:sp>
    </p:spTree>
  </p:cSld>
  <p:clrMapOvr>
    <a:masterClrMapping/>
  </p:clrMapOvr>
  <p:transition>
    <p:newsflash/>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CDC2043B-D97B-42CB-8CC2-44934B3C1242}"/>
              </a:ext>
            </a:extLst>
          </p:cNvPr>
          <p:cNvSpPr>
            <a:spLocks noGrp="1" noChangeArrowheads="1"/>
          </p:cNvSpPr>
          <p:nvPr>
            <p:ph type="title"/>
          </p:nvPr>
        </p:nvSpPr>
        <p:spPr/>
        <p:txBody>
          <a:bodyPr/>
          <a:lstStyle/>
          <a:p>
            <a:pPr eaLnBrk="1" hangingPunct="1">
              <a:defRPr/>
            </a:pPr>
            <a:r>
              <a:rPr lang="ar-IQ" sz="5400" dirty="0"/>
              <a:t>دور </a:t>
            </a:r>
            <a:r>
              <a:rPr lang="ar-IQ" sz="5400" dirty="0" err="1"/>
              <a:t>الاشراف</a:t>
            </a:r>
            <a:r>
              <a:rPr lang="ar-IQ" sz="5400" dirty="0"/>
              <a:t> في</a:t>
            </a:r>
            <a:r>
              <a:rPr lang="ar-EG" sz="5400" dirty="0"/>
              <a:t> </a:t>
            </a:r>
            <a:r>
              <a:rPr lang="ar-EG" sz="5400" dirty="0" err="1"/>
              <a:t>ال</a:t>
            </a:r>
            <a:r>
              <a:rPr lang="ar-IQ" sz="5400" dirty="0"/>
              <a:t>بحث العلمي</a:t>
            </a:r>
            <a:endParaRPr lang="en-US" sz="5400" dirty="0"/>
          </a:p>
        </p:txBody>
      </p:sp>
      <p:sp>
        <p:nvSpPr>
          <p:cNvPr id="9219" name="Rectangle 3">
            <a:extLst>
              <a:ext uri="{FF2B5EF4-FFF2-40B4-BE49-F238E27FC236}">
                <a16:creationId xmlns:a16="http://schemas.microsoft.com/office/drawing/2014/main" id="{30324E86-6D4A-4551-A4B1-D4D6E992C767}"/>
              </a:ext>
            </a:extLst>
          </p:cNvPr>
          <p:cNvSpPr>
            <a:spLocks noGrp="1" noChangeArrowheads="1"/>
          </p:cNvSpPr>
          <p:nvPr>
            <p:ph type="body" idx="1"/>
          </p:nvPr>
        </p:nvSpPr>
        <p:spPr/>
        <p:txBody>
          <a:bodyPr/>
          <a:lstStyle/>
          <a:p>
            <a:pPr algn="justLow" eaLnBrk="1" hangingPunct="1"/>
            <a:r>
              <a:rPr lang="ar-IQ" altLang="en-US" sz="2400"/>
              <a:t>يرى البعض ان الاشراف هو عمل عملي واخلاقي يؤكد سمعة ودرجة علمية متقدمة ويحافظ على قدسية العلم ورقي الاختصاص ويعد ركنا تربويا اساسيا في وظيفية الاستاذ الاكاديمية وفي دوره العلمي العلمي .</a:t>
            </a:r>
          </a:p>
          <a:p>
            <a:pPr algn="justLow" eaLnBrk="1" hangingPunct="1"/>
            <a:r>
              <a:rPr lang="ar-IQ" altLang="en-US" sz="2400"/>
              <a:t>ويتلخص دور الاشراف فيما يلي.</a:t>
            </a:r>
          </a:p>
          <a:p>
            <a:pPr algn="justLow" eaLnBrk="1" hangingPunct="1">
              <a:buFontTx/>
              <a:buNone/>
            </a:pPr>
            <a:r>
              <a:rPr lang="ar-IQ" altLang="en-US" sz="2400"/>
              <a:t>1- التوجيه والارشاد .</a:t>
            </a:r>
          </a:p>
          <a:p>
            <a:pPr algn="justLow" eaLnBrk="1" hangingPunct="1">
              <a:buFontTx/>
              <a:buNone/>
            </a:pPr>
            <a:r>
              <a:rPr lang="ar-IQ" altLang="en-US" sz="2400"/>
              <a:t>2- الاستجابة لمتطلبات الباحث من حيث قراءة الفصول او مشروع البحث في خلال فترة زمنية محددة يحددها للباحث ويعمل على الالتزام بها .</a:t>
            </a:r>
          </a:p>
          <a:p>
            <a:pPr algn="justLow" eaLnBrk="1" hangingPunct="1">
              <a:buFontTx/>
              <a:buNone/>
            </a:pPr>
            <a:r>
              <a:rPr lang="ar-IQ" altLang="en-US" sz="2400"/>
              <a:t>3- المسؤولية عن النصح المستمر.</a:t>
            </a:r>
          </a:p>
          <a:p>
            <a:pPr algn="justLow" eaLnBrk="1" hangingPunct="1">
              <a:buFontTx/>
              <a:buNone/>
            </a:pPr>
            <a:r>
              <a:rPr lang="ar-IQ" altLang="en-US" sz="2400"/>
              <a:t>4- مساعدة الطالب بشكل عام في اعداد مشروع البحث ومسودته النهائية .</a:t>
            </a:r>
            <a:endParaRPr lang="en-US" altLang="en-US" sz="2400"/>
          </a:p>
        </p:txBody>
      </p:sp>
    </p:spTree>
  </p:cSld>
  <p:clrMapOvr>
    <a:masterClrMapping/>
  </p:clrMapOvr>
  <p:transition>
    <p:newsflash/>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D0AC1E5C-9BC5-4024-BE1A-043C908E8438}"/>
              </a:ext>
            </a:extLst>
          </p:cNvPr>
          <p:cNvSpPr>
            <a:spLocks noGrp="1" noChangeArrowheads="1"/>
          </p:cNvSpPr>
          <p:nvPr>
            <p:ph type="title"/>
          </p:nvPr>
        </p:nvSpPr>
        <p:spPr/>
        <p:txBody>
          <a:bodyPr/>
          <a:lstStyle/>
          <a:p>
            <a:pPr eaLnBrk="1" hangingPunct="1">
              <a:defRPr/>
            </a:pPr>
            <a:r>
              <a:rPr lang="ar-IQ" sz="5400" dirty="0"/>
              <a:t>دور الباحث في</a:t>
            </a:r>
            <a:r>
              <a:rPr lang="ar-EG" sz="5400" dirty="0"/>
              <a:t> </a:t>
            </a:r>
            <a:r>
              <a:rPr lang="ar-EG" sz="5400" dirty="0" err="1"/>
              <a:t>ال</a:t>
            </a:r>
            <a:r>
              <a:rPr lang="ar-IQ" sz="5400" dirty="0"/>
              <a:t>بحث العلمي</a:t>
            </a:r>
            <a:endParaRPr lang="en-US" sz="5400" b="1" dirty="0"/>
          </a:p>
        </p:txBody>
      </p:sp>
      <p:sp>
        <p:nvSpPr>
          <p:cNvPr id="10243" name="Rectangle 3">
            <a:extLst>
              <a:ext uri="{FF2B5EF4-FFF2-40B4-BE49-F238E27FC236}">
                <a16:creationId xmlns:a16="http://schemas.microsoft.com/office/drawing/2014/main" id="{CA7CE780-66B0-4B02-AA84-3282BE7D9D42}"/>
              </a:ext>
            </a:extLst>
          </p:cNvPr>
          <p:cNvSpPr>
            <a:spLocks noGrp="1" noChangeArrowheads="1"/>
          </p:cNvSpPr>
          <p:nvPr>
            <p:ph type="body" idx="1"/>
          </p:nvPr>
        </p:nvSpPr>
        <p:spPr>
          <a:xfrm>
            <a:off x="468313" y="1628775"/>
            <a:ext cx="8229600" cy="4525963"/>
          </a:xfrm>
        </p:spPr>
        <p:txBody>
          <a:bodyPr/>
          <a:lstStyle/>
          <a:p>
            <a:pPr algn="justLow" eaLnBrk="1" hangingPunct="1">
              <a:buFontTx/>
              <a:buNone/>
            </a:pPr>
            <a:r>
              <a:rPr lang="ar-IQ" altLang="en-US" sz="2400"/>
              <a:t>1- القيام بتنفيذ ما يقوله او مايعد بتكليفه من قبل المشرف او تقديم تفسير منطقي في حاله التقصير.</a:t>
            </a:r>
          </a:p>
          <a:p>
            <a:pPr algn="justLow" eaLnBrk="1" hangingPunct="1">
              <a:buFontTx/>
              <a:buNone/>
            </a:pPr>
            <a:r>
              <a:rPr lang="ar-IQ" altLang="en-US" sz="2400"/>
              <a:t>2- الاتصال المباشر والمستمر مع المشرف.</a:t>
            </a:r>
          </a:p>
          <a:p>
            <a:pPr algn="justLow" eaLnBrk="1" hangingPunct="1">
              <a:buFontTx/>
              <a:buNone/>
            </a:pPr>
            <a:r>
              <a:rPr lang="ar-IQ" altLang="en-US" sz="2400"/>
              <a:t>3- اعداد وتقديم الوثائق المختلفة التي يتطلبها بحثه.</a:t>
            </a:r>
          </a:p>
          <a:p>
            <a:pPr algn="justLow" eaLnBrk="1" hangingPunct="1">
              <a:buFontTx/>
              <a:buNone/>
            </a:pPr>
            <a:r>
              <a:rPr lang="ar-IQ" altLang="en-US" sz="2400"/>
              <a:t>4- ان يكون فاهما  لبحثه وطريقة كتابته.</a:t>
            </a:r>
          </a:p>
          <a:p>
            <a:pPr algn="justLow" eaLnBrk="1" hangingPunct="1">
              <a:buFontTx/>
              <a:buNone/>
            </a:pPr>
            <a:r>
              <a:rPr lang="ar-IQ" altLang="en-US" sz="2400"/>
              <a:t>5- ان يتبع طريقة او منهجا محددا في تقديم مشروعه واعداد رسالته وان يكون هذا المنهج او المدخل مقبولا لدى الاشراف .</a:t>
            </a:r>
          </a:p>
          <a:p>
            <a:pPr algn="justLow" eaLnBrk="1" hangingPunct="1">
              <a:buFontTx/>
              <a:buNone/>
            </a:pPr>
            <a:r>
              <a:rPr lang="ar-IQ" altLang="en-US" sz="2400"/>
              <a:t>6- ان يكون مسؤولا عن القيام بالمهام البحثية المطلوبة من خلال الوقت المحدد له من قبل استاذه المشرف.</a:t>
            </a:r>
          </a:p>
          <a:p>
            <a:pPr algn="justLow" eaLnBrk="1" hangingPunct="1">
              <a:buFontTx/>
              <a:buNone/>
            </a:pPr>
            <a:r>
              <a:rPr lang="ar-IQ" altLang="en-US" sz="2400"/>
              <a:t>7- ان يكون ذو عقلية متفتحة ومتقبلا للاراء والمقترحات .</a:t>
            </a:r>
          </a:p>
          <a:p>
            <a:pPr algn="justLow" eaLnBrk="1" hangingPunct="1">
              <a:buFontTx/>
              <a:buNone/>
            </a:pPr>
            <a:r>
              <a:rPr lang="ar-IQ" altLang="en-US" sz="2400"/>
              <a:t>8- ان يلتزم باكمال الملاحظات التي تحددها لجنة المناقشة وتعديلها بالوقت المحدد له</a:t>
            </a:r>
            <a:endParaRPr lang="en-US" altLang="en-US" sz="2400"/>
          </a:p>
        </p:txBody>
      </p:sp>
    </p:spTree>
  </p:cSld>
  <p:clrMapOvr>
    <a:masterClrMapping/>
  </p:clrMapOvr>
  <p:transition>
    <p:newsflash/>
  </p:transition>
</p:sld>
</file>

<file path=ppt/theme/theme1.xml><?xml version="1.0" encoding="utf-8"?>
<a:theme xmlns:a="http://schemas.openxmlformats.org/drawingml/2006/main" name="Mountain Top">
  <a:themeElements>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Mountain To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سمة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5617BED9200B64082CF5E19C9E1AF3D" ma:contentTypeVersion="0" ma:contentTypeDescription="Create a new document." ma:contentTypeScope="" ma:versionID="de553f36514faaba9a98eb1d337f806f">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220984F-1139-4C59-A3DF-C2BA72EE66A9}">
  <ds:schemaRefs>
    <ds:schemaRef ds:uri="http://schemas.microsoft.com/sharepoint/v3/contenttype/forms"/>
  </ds:schemaRefs>
</ds:datastoreItem>
</file>

<file path=customXml/itemProps2.xml><?xml version="1.0" encoding="utf-8"?>
<ds:datastoreItem xmlns:ds="http://schemas.openxmlformats.org/officeDocument/2006/customXml" ds:itemID="{DC3A3F1C-917F-4030-A63E-9DAE70E8B4ED}">
  <ds:schemaRefs>
    <ds:schemaRef ds:uri="http://schemas.microsoft.com/office/2006/metadata/contentType"/>
    <ds:schemaRef ds:uri="http://schemas.microsoft.com/office/2006/metadata/properties/metaAttributes"/>
    <ds:schemaRef ds:uri="http://www.w3.org/2000/xmln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21EB8132-51B2-4A69-ACE3-D553619354D7}">
  <ds:schemaRefs>
    <ds:schemaRef ds:uri="http://schemas.openxmlformats.org/package/2006/metadata/core-properties"/>
    <ds:schemaRef ds:uri="http://purl.org/dc/dcmitype/"/>
    <ds:schemaRef ds:uri="http://purl.org/dc/elements/1.1/"/>
    <ds:schemaRef ds:uri="http://schemas.microsoft.com/office/2006/metadata/properties"/>
    <ds:schemaRef ds:uri="http://schemas.microsoft.com/office/2006/documentManagement/types"/>
    <ds:schemaRef ds:uri="http://purl.org/dc/term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Mountain Top</Template>
  <TotalTime>291</TotalTime>
  <Words>572</Words>
  <Application>Microsoft Office PowerPoint</Application>
  <PresentationFormat>On-screen Show (4:3)</PresentationFormat>
  <Paragraphs>47</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Andalus</vt:lpstr>
      <vt:lpstr>Arial</vt:lpstr>
      <vt:lpstr>Rage Italic</vt:lpstr>
      <vt:lpstr>Mountain Top</vt:lpstr>
      <vt:lpstr>الجامعة المستنصرية  كلية التربية الاساسية  قسم التربية البدنية وعلوم الرياضة  الدراسات العليا / الماجستير طرائق التدريس</vt:lpstr>
      <vt:lpstr>المحاضرة الثانية  </vt:lpstr>
      <vt:lpstr>انواع البحث العلمي</vt:lpstr>
      <vt:lpstr>انواع البحث العلمي</vt:lpstr>
      <vt:lpstr>انواع البحث العلمي</vt:lpstr>
      <vt:lpstr>وهنالك بعض الامور الواجبة لهذه الدراسة </vt:lpstr>
      <vt:lpstr>دور الاشراف في البحث العلمي</vt:lpstr>
      <vt:lpstr>دور الباحث في البحث العلمي</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نماذج التدريس</dc:title>
  <dc:creator>gendy</dc:creator>
  <cp:lastModifiedBy>User</cp:lastModifiedBy>
  <cp:revision>42</cp:revision>
  <dcterms:created xsi:type="dcterms:W3CDTF">2008-03-04T22:30:36Z</dcterms:created>
  <dcterms:modified xsi:type="dcterms:W3CDTF">2020-11-05T17:20:14Z</dcterms:modified>
</cp:coreProperties>
</file>