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4" r:id="rId4"/>
    <p:sldId id="267"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3</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85800"/>
            <a:ext cx="5715000" cy="2667000"/>
          </a:xfrm>
          <a:solidFill>
            <a:schemeClr val="accent2">
              <a:lumMod val="40000"/>
              <a:lumOff val="60000"/>
            </a:schemeClr>
          </a:solidFill>
        </p:spPr>
        <p:txBody>
          <a:bodyPr>
            <a:normAutofit fontScale="90000"/>
          </a:bodyPr>
          <a:lstStyle/>
          <a:p>
            <a:r>
              <a:rPr lang="ar-IQ" dirty="0" smtClean="0"/>
              <a:t/>
            </a:r>
            <a:br>
              <a:rPr lang="ar-IQ" dirty="0" smtClean="0"/>
            </a:br>
            <a:r>
              <a:rPr lang="ar-SA" b="1" dirty="0"/>
              <a:t>صلة علم النفس بالعلوم </a:t>
            </a:r>
            <a:r>
              <a:rPr lang="ar-SA" b="1" dirty="0" smtClean="0"/>
              <a:t>الاخرى</a:t>
            </a:r>
            <a:r>
              <a:rPr lang="ar-IQ" b="1" dirty="0" smtClean="0"/>
              <a:t/>
            </a:r>
            <a:br>
              <a:rPr lang="ar-IQ" b="1" dirty="0" smtClean="0"/>
            </a:br>
            <a:r>
              <a:rPr lang="ar-SA" dirty="0"/>
              <a:t>خصائص علم النفس الحديث</a:t>
            </a: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a:t>
            </a:r>
            <a:r>
              <a:rPr lang="ar-IQ" dirty="0" smtClean="0"/>
              <a:t>6 </a:t>
            </a:r>
            <a:r>
              <a:rPr lang="ar-IQ" dirty="0" smtClean="0"/>
              <a:t>)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fontScale="90000"/>
          </a:bodyPr>
          <a:lstStyle/>
          <a:p>
            <a:r>
              <a:rPr lang="ar-SA" b="1" dirty="0"/>
              <a:t>صلة علم النفس بالعلوم الاخرى</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a:bodyPr>
          <a:lstStyle/>
          <a:p>
            <a:pPr marL="0" indent="0" algn="just" rtl="1">
              <a:buNone/>
            </a:pPr>
            <a:r>
              <a:rPr lang="en-US" dirty="0" smtClean="0"/>
              <a:t>    </a:t>
            </a:r>
            <a:r>
              <a:rPr lang="ar-SA" dirty="0" smtClean="0"/>
              <a:t>علم </a:t>
            </a:r>
            <a:r>
              <a:rPr lang="ar-SA" dirty="0"/>
              <a:t>النفس علم وصفى تقريرى يصف السلوك ويفسره على ما هو عليه، ولا يضع معايير للسلوك والتفكير والتذوق كما تفعل علوم المنطق والأخلاق والجمال . فاذا كان علم المنطق يعلمنا كيف ينبغي لنا أن نفكر على نحو يعصمنا من التناقض فى التفكير ويكفل لنا الوصول الى نتائج تلزم عن مقدماتها . فعلم النفس يقتصر على وصف الطريقة التي تتم بها عملية التفكير بالفعل . واذا كان علم الأخلاق يعلمنا كيف ينبغي لنا أن نسلك ان أردنا أن نكون قوما صالحين فعلم النفس يدرس السلوك الفعلى </a:t>
            </a:r>
            <a:r>
              <a:rPr lang="ar-IQ" dirty="0"/>
              <a:t>.</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74638"/>
            <a:ext cx="5105400" cy="944562"/>
          </a:xfrm>
          <a:solidFill>
            <a:schemeClr val="accent2">
              <a:lumMod val="40000"/>
              <a:lumOff val="60000"/>
            </a:schemeClr>
          </a:solidFill>
        </p:spPr>
        <p:txBody>
          <a:bodyPr>
            <a:normAutofit/>
          </a:bodyPr>
          <a:lstStyle/>
          <a:p>
            <a:r>
              <a:rPr lang="ar-SA" dirty="0"/>
              <a:t>خصائص علم النفس الحديث</a:t>
            </a:r>
            <a:endParaRPr lang="en-US" dirty="0"/>
          </a:p>
        </p:txBody>
      </p:sp>
      <p:sp>
        <p:nvSpPr>
          <p:cNvPr id="3" name="Content Placeholder 2"/>
          <p:cNvSpPr>
            <a:spLocks noGrp="1"/>
          </p:cNvSpPr>
          <p:nvPr>
            <p:ph idx="1"/>
          </p:nvPr>
        </p:nvSpPr>
        <p:spPr>
          <a:xfrm>
            <a:off x="457200" y="1295400"/>
            <a:ext cx="8229600" cy="5105400"/>
          </a:xfrm>
          <a:solidFill>
            <a:schemeClr val="accent1">
              <a:lumMod val="20000"/>
              <a:lumOff val="80000"/>
            </a:schemeClr>
          </a:solidFill>
        </p:spPr>
        <p:txBody>
          <a:bodyPr>
            <a:normAutofit fontScale="25000" lnSpcReduction="20000"/>
          </a:bodyPr>
          <a:lstStyle/>
          <a:p>
            <a:pPr marL="0" lvl="0" indent="0" algn="just" rtl="1">
              <a:buNone/>
            </a:pPr>
            <a:r>
              <a:rPr lang="ar-IQ" sz="11200" dirty="0" smtClean="0"/>
              <a:t>     </a:t>
            </a:r>
            <a:r>
              <a:rPr lang="ar-IQ" sz="11200" dirty="0" smtClean="0"/>
              <a:t>1 .  </a:t>
            </a:r>
            <a:r>
              <a:rPr lang="ar-SA" sz="11200" dirty="0"/>
              <a:t>هو علم يدرس السلوك بمنهج البحث العلمي الذي تتبعه العلوم الطبيعية كالفيزيقا </a:t>
            </a:r>
            <a:r>
              <a:rPr lang="en-US" sz="11200" dirty="0"/>
              <a:t>physics</a:t>
            </a:r>
            <a:r>
              <a:rPr lang="ar-SA" sz="11200" dirty="0"/>
              <a:t> والكيمياء، والذي يعتمد على الملاحظات المنظمة والتجارب المضبوطة، لا على التأمل البحث والملاحظات العارضة وما يجرى على السنة الناس من قصص وروايات من سلوك الانسان والحيوان </a:t>
            </a:r>
            <a:r>
              <a:rPr lang="ar-SA" sz="11200" dirty="0" smtClean="0"/>
              <a:t>.</a:t>
            </a:r>
            <a:endParaRPr lang="ar-IQ" sz="11200" smtClean="0"/>
          </a:p>
          <a:p>
            <a:pPr marL="0" lvl="0" indent="0" algn="just" rtl="1">
              <a:buNone/>
            </a:pPr>
            <a:endParaRPr lang="en-US" sz="11200" dirty="0"/>
          </a:p>
          <a:p>
            <a:pPr marL="0" lvl="0" indent="0" algn="just" rtl="1">
              <a:buNone/>
            </a:pPr>
            <a:r>
              <a:rPr lang="ar-IQ" sz="11200" dirty="0" smtClean="0"/>
              <a:t>2 . </a:t>
            </a:r>
            <a:r>
              <a:rPr lang="ar-SA" sz="11200" dirty="0" smtClean="0"/>
              <a:t>وهو </a:t>
            </a:r>
            <a:r>
              <a:rPr lang="ar-SA" sz="11200" dirty="0"/>
              <a:t>لا يشغل نفسه يناعية النفس او نشانها ومصيرها، فهذا من اختصاص الفلسفة لا من اختصاصه ، فهو علم السلوك لا علم النفس فكما أن علم الأحياء لا يهتم بالبحث فى ماهية الحياة ، بل يدرس تكوين الكائنات الحية ونشاطها ونموها وتطورها ، وكما أن علم الفيزيقا لا يبحث في ماهية المادة أو الطاقة، بل في خصائص المادة والضوء والصوت والحرارة والكهرباء والمغناطيسية ومظاهر كل منها . كذلك علم النفس الحديث لا يبحث في النفس ، بل فى السلوك . ان هي الا تسمية لصقت به من الماضى ولا تزال عالقة به حتى اليوم .</a:t>
            </a:r>
            <a:endParaRPr lang="en-US" sz="11200" dirty="0"/>
          </a:p>
          <a:p>
            <a:pPr marL="0" indent="0" algn="just" rtl="1">
              <a:buNone/>
            </a:pPr>
            <a:endParaRPr lang="en-US" sz="8600" dirty="0"/>
          </a:p>
        </p:txBody>
      </p:sp>
    </p:spTree>
    <p:extLst>
      <p:ext uri="{BB962C8B-B14F-4D97-AF65-F5344CB8AC3E}">
        <p14:creationId xmlns:p14="http://schemas.microsoft.com/office/powerpoint/2010/main" val="350880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a:solidFill>
            <a:schemeClr val="accent1">
              <a:lumMod val="20000"/>
              <a:lumOff val="80000"/>
            </a:schemeClr>
          </a:solidFill>
        </p:spPr>
        <p:txBody>
          <a:bodyPr>
            <a:normAutofit fontScale="92500" lnSpcReduction="10000"/>
          </a:bodyPr>
          <a:lstStyle/>
          <a:p>
            <a:pPr marL="0" lvl="0" indent="0" algn="just" rtl="1">
              <a:buNone/>
            </a:pPr>
            <a:r>
              <a:rPr lang="ar-IQ" dirty="0" smtClean="0"/>
              <a:t>3 . </a:t>
            </a:r>
            <a:r>
              <a:rPr lang="ar-SA" dirty="0"/>
              <a:t>وهو لا يهتم بما يسمى بالبحوث الرومانية لتحضير الأرواح ومخاطبة الموتى، ولا يلقى أغلب الباحثين فيه بالا كبيرا إلى مشكلة . التخاطر . </a:t>
            </a:r>
            <a:r>
              <a:rPr lang="en-US" dirty="0"/>
              <a:t>telepathy</a:t>
            </a:r>
            <a:r>
              <a:rPr lang="ar-SA" dirty="0"/>
              <a:t> أي انتقال الخواطر والأفكار من شخص إلى آخر . أو إلى مسألة الادراك عن بعد بغير وساطة الحواس </a:t>
            </a:r>
            <a:r>
              <a:rPr lang="ar-SA" dirty="0" smtClean="0"/>
              <a:t>.</a:t>
            </a:r>
            <a:endParaRPr lang="ar-IQ" dirty="0" smtClean="0"/>
          </a:p>
          <a:p>
            <a:pPr marL="0" lvl="0" indent="0" algn="just" rtl="1">
              <a:buNone/>
            </a:pPr>
            <a:endParaRPr lang="en-US" dirty="0"/>
          </a:p>
          <a:p>
            <a:pPr marL="0" lvl="0" indent="0" algn="just" rtl="1">
              <a:buNone/>
            </a:pPr>
            <a:r>
              <a:rPr lang="ar-IQ" dirty="0" smtClean="0"/>
              <a:t>4 . </a:t>
            </a:r>
            <a:r>
              <a:rPr lang="ar-SA" dirty="0" smtClean="0"/>
              <a:t>لا ي</a:t>
            </a:r>
            <a:r>
              <a:rPr lang="ar-IQ" dirty="0" smtClean="0"/>
              <a:t>عمل على </a:t>
            </a:r>
            <a:r>
              <a:rPr lang="ar-SA" dirty="0" smtClean="0"/>
              <a:t>تحليل </a:t>
            </a:r>
            <a:r>
              <a:rPr lang="ar-SA" dirty="0"/>
              <a:t>شخصيات الناس ومعرفة أخلاقهم وسرائرهم من سمات وجوههم أو ارتفاع جيامهم أو أشكال ذقونهم أو بريق عيونهم أنه يستطيع التكهن بالمستقبل على غير اساس علمی ، او يستطيع معرفة الخلق أو الارادة من تحليل خطوط الناس أو من القاء نظرات خاطفة على وجوههم - وليس أبعد منه أن يزعم مزاولة العلاج النفسي أو تقوية الارادة أو تحسين الشخصية عن طريق المراسلة كما يفعل الأدعياء والدجالون .</a:t>
            </a: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248136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a:solidFill>
            <a:schemeClr val="accent1">
              <a:lumMod val="20000"/>
              <a:lumOff val="80000"/>
            </a:schemeClr>
          </a:solidFill>
        </p:spPr>
        <p:txBody>
          <a:bodyPr>
            <a:normAutofit fontScale="85000" lnSpcReduction="20000"/>
          </a:bodyPr>
          <a:lstStyle/>
          <a:p>
            <a:pPr marL="0" lvl="0" indent="0" algn="just" rtl="1">
              <a:buNone/>
            </a:pPr>
            <a:r>
              <a:rPr lang="ar-IQ" dirty="0" smtClean="0"/>
              <a:t>5 .  </a:t>
            </a:r>
            <a:r>
              <a:rPr lang="ar-SA" dirty="0"/>
              <a:t>ولقد كانت بحوث علم النفس القديم تقتصر على محاولة فهم العقل الانساني وتحليله إلى عناصره دون اهتمام بتطبيق كشوفه في نواحي الحياة العملية . أما اليوم فيهتم علم النفس بنواح تطبيقية شتى ن أظهرها رفع مستوى الكفاية الانتاجية فى المؤسسات والمصانع . وتحسين العلاقات الانسانية بين الرؤساء والمرموسين ، والمحافظة على الصحة النفسية للفرد، وحل المشكلات التعليمية والسلوكية التي تعرض للمدرس وللمشرع فى ميدان التربية والتعليم، ومعونة الناس على التوافق والتواؤم مع بيئاتهم الاجتماعية المختلفة : في البيت وفي المدرسة وفي المصنع ، وفي المتجر، وفى الجيش، وفي النادي </a:t>
            </a:r>
            <a:r>
              <a:rPr lang="ar-SA" dirty="0" smtClean="0"/>
              <a:t>.</a:t>
            </a:r>
            <a:endParaRPr lang="ar-IQ" dirty="0" smtClean="0"/>
          </a:p>
          <a:p>
            <a:pPr marL="0" lvl="0" indent="0" algn="just" rtl="1">
              <a:buNone/>
            </a:pPr>
            <a:endParaRPr lang="en-US" dirty="0"/>
          </a:p>
          <a:p>
            <a:pPr marL="0" indent="0" algn="just" rtl="1">
              <a:buNone/>
            </a:pPr>
            <a:r>
              <a:rPr lang="ar-SA" dirty="0"/>
              <a:t>وكثيرا ما يطلق على علم النفس أنه علم القرن العشرين .. وربما كان هذا صحيحا لأن التقدم فى المعارف السيكولوجية خلال الخمسين سنة الأخيرة كان أكبر منه خلال مجموعة من القرون الماضية . فكما أن علم الفيزيقا كان أثره عميقا في تفكير القرن السابع عشر ، وكما أن الكيمياء كان لها نفس الأثر في القرن الثامن عشر ، وعلم الأحياء في القرن التاسع عشر، كذلك كان أثر علم النفس في القرن العشرين </a:t>
            </a:r>
            <a:r>
              <a:rPr lang="ar-IQ"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550</Words>
  <Application>Microsoft Office PowerPoint</Application>
  <PresentationFormat>On-screen Show (4:3)</PresentationFormat>
  <Paragraphs>21</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صلة علم النفس بالعلوم الاخرى خصائص علم النفس الحديث  </vt:lpstr>
      <vt:lpstr>صلة علم النفس بالعلوم الاخرى</vt:lpstr>
      <vt:lpstr>خصائص علم النفس الحديث</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52</cp:revision>
  <dcterms:created xsi:type="dcterms:W3CDTF">2006-08-16T00:00:00Z</dcterms:created>
  <dcterms:modified xsi:type="dcterms:W3CDTF">2023-02-13T13:31:11Z</dcterms:modified>
</cp:coreProperties>
</file>