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Cyclic group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algn="l"/>
                <a:r>
                  <a:rPr lang="en-US" dirty="0" smtClean="0"/>
                  <a:t>Def</a:t>
                </a:r>
                <a:r>
                  <a:rPr lang="en-US" dirty="0" smtClean="0"/>
                  <a:t>: let(G,*) be </a:t>
                </a:r>
                <a:r>
                  <a:rPr lang="en-US" dirty="0" err="1" smtClean="0"/>
                  <a:t>gp</a:t>
                </a:r>
                <a:r>
                  <a:rPr lang="en-US" dirty="0" smtClean="0"/>
                  <a:t> &amp; a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G , if G =(a) where (a</a:t>
                </a:r>
                <a:r>
                  <a:rPr lang="en-US" dirty="0" smtClean="0"/>
                  <a:t>)={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;</a:t>
                </a:r>
                <a:r>
                  <a:rPr lang="en-US" dirty="0" smtClean="0"/>
                  <a:t>k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Z} then G is called cyclic </a:t>
                </a:r>
                <a:r>
                  <a:rPr lang="en-US" dirty="0" err="1" smtClean="0"/>
                  <a:t>gp</a:t>
                </a:r>
                <a:r>
                  <a:rPr lang="en-US" dirty="0" smtClean="0"/>
                  <a:t> generated by a &amp; a is called </a:t>
                </a:r>
                <a:r>
                  <a:rPr lang="en-US" dirty="0" smtClean="0"/>
                  <a:t>generator </a:t>
                </a:r>
                <a:r>
                  <a:rPr lang="en-US" dirty="0" smtClean="0"/>
                  <a:t>element</a:t>
                </a:r>
                <a:endParaRPr lang="ar-IQ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 rotWithShape="1">
                <a:blip r:embed="rId2"/>
                <a:stretch>
                  <a:fillRect l="-2190" t="-6969" b="-1045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099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in (Z,+) </a:t>
            </a:r>
            <a:r>
              <a:rPr lang="en-US" dirty="0" smtClean="0"/>
              <a:t>,{-1 , 1} are generator </a:t>
            </a:r>
            <a:r>
              <a:rPr lang="en-US" dirty="0" smtClean="0"/>
              <a:t>element</a:t>
            </a:r>
          </a:p>
          <a:p>
            <a:pPr marL="0" indent="0">
              <a:buNone/>
            </a:pPr>
            <a:r>
              <a:rPr lang="en-US" dirty="0" smtClean="0"/>
              <a:t>2- </a:t>
            </a:r>
            <a:r>
              <a:rPr lang="en-US" dirty="0" smtClean="0"/>
              <a:t>in( {1,-1,I,-i}.),{i, -i} are generator </a:t>
            </a:r>
            <a:r>
              <a:rPr lang="en-US" dirty="0" smtClean="0"/>
              <a:t>element</a:t>
            </a:r>
          </a:p>
          <a:p>
            <a:pPr marL="0" indent="0">
              <a:buNone/>
            </a:pPr>
            <a:r>
              <a:rPr lang="en-US" dirty="0" smtClean="0"/>
              <a:t>So (Z,+) </a:t>
            </a:r>
            <a:r>
              <a:rPr lang="en-US" dirty="0" smtClean="0"/>
              <a:t>&amp; {1,-1,I,-i}are </a:t>
            </a:r>
            <a:r>
              <a:rPr lang="en-US" dirty="0" smtClean="0"/>
              <a:t>cyclic group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3938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theoremes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in any group (G,*)</a:t>
                </a:r>
              </a:p>
              <a:p>
                <a:pPr marL="0" indent="0">
                  <a:buNone/>
                </a:pPr>
                <a:r>
                  <a:rPr lang="en-US" dirty="0" smtClean="0"/>
                  <a:t>1- (a) </a:t>
                </a:r>
                <a:r>
                  <a:rPr lang="en-US" dirty="0" smtClean="0"/>
                  <a:t>=(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 smtClean="0"/>
                  <a:t>)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2-  (e )= { e}</a:t>
                </a:r>
              </a:p>
              <a:p>
                <a:pPr marL="0" indent="0">
                  <a:buNone/>
                </a:pPr>
                <a:r>
                  <a:rPr lang="en-US" dirty="0" smtClean="0"/>
                  <a:t>3- if (G,*) is cyclic then (G,*) is </a:t>
                </a:r>
                <a:r>
                  <a:rPr lang="en-US" dirty="0" err="1" smtClean="0"/>
                  <a:t>abelian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But the </a:t>
                </a:r>
                <a:r>
                  <a:rPr lang="en-US" dirty="0" err="1" smtClean="0"/>
                  <a:t>converes</a:t>
                </a:r>
                <a:r>
                  <a:rPr lang="en-US" dirty="0" smtClean="0"/>
                  <a:t> of  3 is not true for example:</a:t>
                </a:r>
              </a:p>
              <a:p>
                <a:pPr marL="0" indent="0">
                  <a:buNone/>
                </a:pPr>
                <a:r>
                  <a:rPr lang="en-US" dirty="0" smtClean="0"/>
                  <a:t>({</a:t>
                </a:r>
                <a:r>
                  <a:rPr lang="en-US" dirty="0" err="1" smtClean="0"/>
                  <a:t>e,a,b,c</a:t>
                </a:r>
                <a:r>
                  <a:rPr lang="en-US" dirty="0" smtClean="0"/>
                  <a:t>},.);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=e is </a:t>
                </a:r>
                <a:r>
                  <a:rPr lang="en-US" dirty="0" err="1" smtClean="0"/>
                  <a:t>abelian</a:t>
                </a:r>
                <a:r>
                  <a:rPr lang="en-US" dirty="0" smtClean="0"/>
                  <a:t> group but not cyclic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303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771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>The group of All integers module of </a:t>
                </a:r>
                <a:r>
                  <a:rPr lang="en-US" dirty="0" err="1" smtClean="0"/>
                  <a:t>n;n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Z+</a:t>
                </a:r>
                <a:endParaRPr lang="ar-IQ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593" t="-17021" b="-3031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Def: let n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Z+ &amp; 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Z,a</a:t>
                </a:r>
                <a:r>
                  <a:rPr lang="en-US" dirty="0" smtClean="0"/>
                  <a:t> is said to be </a:t>
                </a:r>
                <a:r>
                  <a:rPr lang="en-US" dirty="0" err="1" smtClean="0"/>
                  <a:t>congurent</a:t>
                </a:r>
                <a:r>
                  <a:rPr lang="en-US" dirty="0" smtClean="0"/>
                  <a:t> to b </a:t>
                </a:r>
                <a:r>
                  <a:rPr lang="en-US" dirty="0" err="1" smtClean="0"/>
                  <a:t>modul</a:t>
                </a:r>
                <a:r>
                  <a:rPr lang="en-US" dirty="0" smtClean="0"/>
                  <a:t> of n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a-b=</a:t>
                </a:r>
                <a:r>
                  <a:rPr lang="en-US" dirty="0" err="1" smtClean="0"/>
                  <a:t>kn</a:t>
                </a:r>
                <a:r>
                  <a:rPr lang="en-US" dirty="0" smtClean="0"/>
                  <a:t> ,for some k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Z and denoted by 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≅</m:t>
                    </m:r>
                  </m:oMath>
                </a14:m>
                <a:r>
                  <a:rPr lang="en-US" dirty="0" smtClean="0"/>
                  <a:t>b (mod n) 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example: 47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</m:oMath>
                </a14:m>
                <a:r>
                  <a:rPr lang="en-US" dirty="0" smtClean="0"/>
                  <a:t>-1) (mod 12) since 47-(-1)=48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83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exercies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1-(Zn 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⨁</m:t>
                    </m:r>
                  </m:oMath>
                </a14:m>
                <a:r>
                  <a:rPr lang="en-US" dirty="0" smtClean="0"/>
                  <a:t>n) is commutative </a:t>
                </a:r>
                <a:r>
                  <a:rPr lang="en-US" dirty="0" err="1" smtClean="0"/>
                  <a:t>gp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2- is (Zn,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⨂</m:t>
                    </m:r>
                  </m:oMath>
                </a14:m>
                <a:r>
                  <a:rPr lang="en-US" dirty="0" smtClean="0"/>
                  <a:t>n) </a:t>
                </a:r>
                <a:r>
                  <a:rPr lang="en-US" dirty="0" err="1" smtClean="0"/>
                  <a:t>gp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3- is (Z6,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⨁</m:t>
                    </m:r>
                  </m:oMath>
                </a14:m>
                <a:r>
                  <a:rPr lang="en-US" dirty="0" smtClean="0"/>
                  <a:t>6) </a:t>
                </a:r>
                <a:r>
                  <a:rPr lang="en-US" dirty="0" err="1" smtClean="0"/>
                  <a:t>gp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4- </a:t>
                </a:r>
                <a:r>
                  <a:rPr lang="en-US" dirty="0" smtClean="0"/>
                  <a:t>(</a:t>
                </a:r>
                <a:r>
                  <a:rPr lang="en-US" dirty="0" smtClean="0"/>
                  <a:t>Zn\[0],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⨂</m:t>
                    </m:r>
                  </m:oMath>
                </a14:m>
                <a:r>
                  <a:rPr lang="en-US" dirty="0" smtClean="0"/>
                  <a:t>n) is </a:t>
                </a:r>
                <a:r>
                  <a:rPr lang="en-US" dirty="0" err="1" smtClean="0"/>
                  <a:t>gp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n is </a:t>
                </a:r>
                <a:r>
                  <a:rPr lang="en-US" dirty="0" err="1" smtClean="0"/>
                  <a:t>aprime</a:t>
                </a:r>
                <a:r>
                  <a:rPr lang="en-US" dirty="0" smtClean="0"/>
                  <a:t> no.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342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276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Cyclic group</vt:lpstr>
      <vt:lpstr>example</vt:lpstr>
      <vt:lpstr>theoremes</vt:lpstr>
      <vt:lpstr>The group of All integers module of n;n∈Z+</vt:lpstr>
      <vt:lpstr>exercies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Cyclic group</dc:title>
  <dc:creator>LAITH</dc:creator>
  <cp:lastModifiedBy>LAITH</cp:lastModifiedBy>
  <cp:revision>10</cp:revision>
  <dcterms:created xsi:type="dcterms:W3CDTF">2006-08-16T00:00:00Z</dcterms:created>
  <dcterms:modified xsi:type="dcterms:W3CDTF">2022-11-10T20:20:00Z</dcterms:modified>
</cp:coreProperties>
</file>