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انواع الزمر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l"/>
            <a:r>
              <a:rPr lang="en-US" dirty="0" smtClean="0"/>
              <a:t>1- finite group:</a:t>
            </a:r>
          </a:p>
          <a:p>
            <a:pPr algn="l"/>
            <a:r>
              <a:rPr lang="en-US" sz="9600" dirty="0" err="1" smtClean="0">
                <a:cs typeface="+mj-cs"/>
              </a:rPr>
              <a:t>Agroup</a:t>
            </a:r>
            <a:r>
              <a:rPr lang="en-US" sz="9600" dirty="0" smtClean="0">
                <a:cs typeface="+mj-cs"/>
              </a:rPr>
              <a:t> (G,*) is called </a:t>
            </a:r>
            <a:r>
              <a:rPr lang="en-US" sz="9600" dirty="0" err="1" smtClean="0">
                <a:cs typeface="+mj-cs"/>
              </a:rPr>
              <a:t>afinite</a:t>
            </a:r>
            <a:r>
              <a:rPr lang="en-US" sz="9600" dirty="0" smtClean="0">
                <a:cs typeface="+mj-cs"/>
              </a:rPr>
              <a:t> </a:t>
            </a:r>
            <a:r>
              <a:rPr lang="en-US" sz="9600" dirty="0" err="1" smtClean="0">
                <a:cs typeface="+mj-cs"/>
              </a:rPr>
              <a:t>gp</a:t>
            </a:r>
            <a:r>
              <a:rPr lang="en-US" sz="9600" dirty="0" smtClean="0">
                <a:cs typeface="+mj-cs"/>
              </a:rPr>
              <a:t> if G is </a:t>
            </a:r>
            <a:r>
              <a:rPr lang="en-US" sz="9600" dirty="0" err="1" smtClean="0">
                <a:cs typeface="+mj-cs"/>
              </a:rPr>
              <a:t>afinite</a:t>
            </a:r>
            <a:r>
              <a:rPr lang="en-US" sz="9600" dirty="0" smtClean="0">
                <a:cs typeface="+mj-cs"/>
              </a:rPr>
              <a:t> set</a:t>
            </a:r>
          </a:p>
          <a:p>
            <a:pPr algn="l"/>
            <a:r>
              <a:rPr lang="en-US" sz="9600" dirty="0" smtClean="0">
                <a:cs typeface="+mj-cs"/>
              </a:rPr>
              <a:t>Order of G :</a:t>
            </a:r>
          </a:p>
          <a:p>
            <a:pPr algn="l"/>
            <a:r>
              <a:rPr lang="en-US" sz="9600" dirty="0" smtClean="0">
                <a:cs typeface="+mj-cs"/>
              </a:rPr>
              <a:t>Is the </a:t>
            </a:r>
            <a:r>
              <a:rPr lang="en-US" sz="9600" dirty="0" err="1" smtClean="0">
                <a:cs typeface="+mj-cs"/>
              </a:rPr>
              <a:t>nember</a:t>
            </a:r>
            <a:r>
              <a:rPr lang="en-US" sz="9600" dirty="0" smtClean="0">
                <a:cs typeface="+mj-cs"/>
              </a:rPr>
              <a:t> of element of G and is denoted by O(G)</a:t>
            </a:r>
          </a:p>
          <a:p>
            <a:pPr algn="l"/>
            <a:r>
              <a:rPr lang="en-US" sz="9600" dirty="0" err="1" smtClean="0">
                <a:cs typeface="+mj-cs"/>
              </a:rPr>
              <a:t>Def:infinite</a:t>
            </a:r>
            <a:r>
              <a:rPr lang="en-US" sz="9600" dirty="0" smtClean="0">
                <a:cs typeface="+mj-cs"/>
              </a:rPr>
              <a:t> </a:t>
            </a:r>
            <a:r>
              <a:rPr lang="en-US" sz="9600" dirty="0" err="1" smtClean="0">
                <a:cs typeface="+mj-cs"/>
              </a:rPr>
              <a:t>gp</a:t>
            </a:r>
            <a:endParaRPr lang="en-US" sz="9600" dirty="0" smtClean="0">
              <a:cs typeface="+mj-cs"/>
            </a:endParaRPr>
          </a:p>
          <a:p>
            <a:pPr algn="l"/>
            <a:r>
              <a:rPr lang="en-US" sz="9600" dirty="0" smtClean="0">
                <a:cs typeface="+mj-cs"/>
              </a:rPr>
              <a:t>(G,*) is called infinite </a:t>
            </a:r>
            <a:r>
              <a:rPr lang="en-US" sz="9600" dirty="0" err="1" smtClean="0">
                <a:cs typeface="+mj-cs"/>
              </a:rPr>
              <a:t>gp</a:t>
            </a:r>
            <a:r>
              <a:rPr lang="en-US" sz="9600" dirty="0" smtClean="0">
                <a:cs typeface="+mj-cs"/>
              </a:rPr>
              <a:t> if G is  infinite  set and we say  that G is infinite order</a:t>
            </a:r>
            <a:endParaRPr lang="ar-IQ" sz="96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4121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1-(Z,+) is </a:t>
            </a:r>
            <a:r>
              <a:rPr lang="en-US" dirty="0" err="1" smtClean="0"/>
              <a:t>infinit</a:t>
            </a:r>
            <a:r>
              <a:rPr lang="en-US" dirty="0" smtClean="0"/>
              <a:t> </a:t>
            </a:r>
            <a:r>
              <a:rPr lang="en-US" dirty="0" err="1" smtClean="0"/>
              <a:t>gp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2- let G={1,-1},then(G,X) is </a:t>
            </a:r>
            <a:r>
              <a:rPr lang="en-US" dirty="0" err="1" smtClean="0"/>
              <a:t>gp</a:t>
            </a:r>
            <a:r>
              <a:rPr lang="en-US" dirty="0" smtClean="0"/>
              <a:t> ,what the order of group?</a:t>
            </a:r>
          </a:p>
          <a:p>
            <a:pPr marL="0" indent="0">
              <a:buNone/>
            </a:pPr>
            <a:r>
              <a:rPr lang="en-US" dirty="0" smtClean="0"/>
              <a:t>O(G)=2</a:t>
            </a:r>
          </a:p>
          <a:p>
            <a:pPr marL="0" indent="0">
              <a:buNone/>
            </a:pPr>
            <a:r>
              <a:rPr lang="en-US" dirty="0" smtClean="0"/>
              <a:t>3-let( G={1,-1,i,-i},x) be </a:t>
            </a:r>
            <a:r>
              <a:rPr lang="en-US" dirty="0" err="1" smtClean="0"/>
              <a:t>abelain</a:t>
            </a:r>
            <a:r>
              <a:rPr lang="en-US" dirty="0" smtClean="0"/>
              <a:t> </a:t>
            </a:r>
            <a:r>
              <a:rPr lang="en-US" dirty="0" err="1" smtClean="0"/>
              <a:t>gp</a:t>
            </a:r>
            <a:r>
              <a:rPr lang="en-US" dirty="0" smtClean="0"/>
              <a:t> ,</a:t>
            </a:r>
            <a:r>
              <a:rPr lang="en-US" dirty="0" err="1" smtClean="0"/>
              <a:t>whatO</a:t>
            </a:r>
            <a:r>
              <a:rPr lang="en-US" dirty="0" smtClean="0"/>
              <a:t>(G)?</a:t>
            </a:r>
          </a:p>
          <a:p>
            <a:pPr marL="0" indent="0">
              <a:buNone/>
            </a:pPr>
            <a:r>
              <a:rPr lang="en-US" dirty="0" smtClean="0"/>
              <a:t>O(G)=4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35467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1-which of the following </a:t>
            </a:r>
            <a:r>
              <a:rPr lang="en-US" dirty="0" err="1" smtClean="0"/>
              <a:t>math.system</a:t>
            </a:r>
            <a:r>
              <a:rPr lang="en-US" dirty="0" smtClean="0"/>
              <a:t> are </a:t>
            </a:r>
            <a:r>
              <a:rPr lang="en-US" dirty="0" err="1" smtClean="0"/>
              <a:t>group?abelain</a:t>
            </a:r>
            <a:r>
              <a:rPr lang="en-US" dirty="0" smtClean="0"/>
              <a:t> group?</a:t>
            </a:r>
          </a:p>
          <a:p>
            <a:pPr marL="0" indent="0">
              <a:buNone/>
            </a:pPr>
            <a:r>
              <a:rPr lang="en-US" dirty="0" smtClean="0"/>
              <a:t>2-let( G=RXR/(0,0),*) ,where (</a:t>
            </a:r>
            <a:r>
              <a:rPr lang="en-US" dirty="0" err="1" smtClean="0"/>
              <a:t>a,b</a:t>
            </a:r>
            <a:r>
              <a:rPr lang="en-US" dirty="0" smtClean="0"/>
              <a:t>)*(</a:t>
            </a:r>
            <a:r>
              <a:rPr lang="en-US" dirty="0" err="1" smtClean="0"/>
              <a:t>c,d</a:t>
            </a:r>
            <a:r>
              <a:rPr lang="en-US" dirty="0" smtClean="0"/>
              <a:t>)=(</a:t>
            </a:r>
            <a:r>
              <a:rPr lang="en-US" dirty="0" err="1" smtClean="0"/>
              <a:t>ac-bd,ad+bc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3-(G,X)  </a:t>
            </a:r>
            <a:r>
              <a:rPr lang="en-US" dirty="0" err="1" smtClean="0"/>
              <a:t>whereG</a:t>
            </a:r>
            <a:r>
              <a:rPr lang="en-US" dirty="0" smtClean="0"/>
              <a:t>={</a:t>
            </a:r>
            <a:r>
              <a:rPr lang="en-US" dirty="0" err="1" smtClean="0"/>
              <a:t>a^k:k</a:t>
            </a:r>
            <a:r>
              <a:rPr lang="en-US" dirty="0" smtClean="0"/>
              <a:t> in Z},a </a:t>
            </a:r>
            <a:r>
              <a:rPr lang="en-US" dirty="0" err="1" smtClean="0"/>
              <a:t>inR</a:t>
            </a:r>
            <a:r>
              <a:rPr lang="en-US" dirty="0" smtClean="0"/>
              <a:t>/{0,1}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2914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subgroup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err="1" smtClean="0"/>
                  <a:t>Def</a:t>
                </a:r>
                <a:r>
                  <a:rPr lang="en-US" dirty="0" smtClean="0"/>
                  <a:t>: if (G,*) is </a:t>
                </a:r>
                <a:r>
                  <a:rPr lang="en-US" dirty="0" err="1" smtClean="0"/>
                  <a:t>agrup</a:t>
                </a:r>
                <a:r>
                  <a:rPr lang="en-US" dirty="0" smtClean="0"/>
                  <a:t> and  H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en-US" dirty="0" smtClean="0"/>
                  <a:t>G:H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i="1" dirty="0" smtClean="0">
                        <a:latin typeface="Cambria Math"/>
                        <a:ea typeface="Cambria Math"/>
                      </a:rPr>
                      <m:t>𝜙</m:t>
                    </m:r>
                  </m:oMath>
                </a14:m>
                <a:r>
                  <a:rPr lang="en-US" dirty="0" smtClean="0"/>
                  <a:t> (H,*) is called subgroup of (G,*)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(H,*)is </a:t>
                </a:r>
                <a:r>
                  <a:rPr lang="en-US" dirty="0" err="1" smtClean="0"/>
                  <a:t>agrup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EX</a:t>
                </a:r>
                <a:r>
                  <a:rPr lang="en-US" dirty="0" smtClean="0">
                    <a:sym typeface="Wingdings" pitchFamily="2" charset="2"/>
                  </a:rPr>
                  <a:t> : (Z,+) is subgroup of (R,+)</a:t>
                </a:r>
              </a:p>
              <a:p>
                <a:pPr marL="0" indent="0">
                  <a:buNone/>
                </a:pPr>
                <a:r>
                  <a:rPr lang="en-US" dirty="0" smtClean="0">
                    <a:sym typeface="Wingdings" pitchFamily="2" charset="2"/>
                  </a:rPr>
                  <a:t>2- (Z+,+) is subgroup of (Z,+)</a:t>
                </a:r>
              </a:p>
              <a:p>
                <a:pPr marL="0" indent="0">
                  <a:buNone/>
                </a:pPr>
                <a:r>
                  <a:rPr lang="en-US" dirty="0" smtClean="0">
                    <a:sym typeface="Wingdings" pitchFamily="2" charset="2"/>
                  </a:rPr>
                  <a:t>3-({1,-1,i,-i},x)is subgroup of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sym typeface="Wingdings" pitchFamily="2" charset="2"/>
                      </a:rPr>
                      <m:t>ℂ</m:t>
                    </m:r>
                  </m:oMath>
                </a14:m>
                <a:r>
                  <a:rPr lang="en-US" smtClean="0"/>
                  <a:t>/{0}),x)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7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217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انواع الزمر</vt:lpstr>
      <vt:lpstr>example</vt:lpstr>
      <vt:lpstr>exercise</vt:lpstr>
      <vt:lpstr>subgroup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الزمر</dc:title>
  <dc:creator>LAITH</dc:creator>
  <cp:lastModifiedBy>LAITH</cp:lastModifiedBy>
  <cp:revision>11</cp:revision>
  <dcterms:created xsi:type="dcterms:W3CDTF">2006-08-16T00:00:00Z</dcterms:created>
  <dcterms:modified xsi:type="dcterms:W3CDTF">2022-10-16T18:24:39Z</dcterms:modified>
</cp:coreProperties>
</file>