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Theorem(5)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concleation</a:t>
            </a:r>
            <a:r>
              <a:rPr lang="en-US" dirty="0" smtClean="0"/>
              <a:t> low</a:t>
            </a:r>
          </a:p>
          <a:p>
            <a:pPr algn="l"/>
            <a:r>
              <a:rPr lang="en-US" dirty="0" smtClean="0"/>
              <a:t>If G is </a:t>
            </a:r>
            <a:r>
              <a:rPr lang="en-US" dirty="0" err="1" smtClean="0"/>
              <a:t>agroup</a:t>
            </a:r>
            <a:r>
              <a:rPr lang="en-US" dirty="0" smtClean="0"/>
              <a:t> with binary operation * then the left and right </a:t>
            </a:r>
            <a:r>
              <a:rPr lang="en-US" dirty="0" err="1" smtClean="0"/>
              <a:t>concellation</a:t>
            </a:r>
            <a:r>
              <a:rPr lang="en-US" dirty="0" smtClean="0"/>
              <a:t> low hold in G(</a:t>
            </a:r>
            <a:r>
              <a:rPr lang="en-US" dirty="0" err="1" smtClean="0"/>
              <a:t>I.e</a:t>
            </a:r>
            <a:r>
              <a:rPr lang="en-US" dirty="0" smtClean="0"/>
              <a:t> 1- for each </a:t>
            </a:r>
            <a:r>
              <a:rPr lang="en-US" dirty="0" err="1" smtClean="0"/>
              <a:t>a,b</a:t>
            </a:r>
            <a:r>
              <a:rPr lang="en-US" dirty="0" smtClean="0"/>
              <a:t> in G if b*a=c*a then b=c</a:t>
            </a:r>
          </a:p>
          <a:p>
            <a:pPr algn="l"/>
            <a:r>
              <a:rPr lang="en-US" dirty="0" smtClean="0"/>
              <a:t>2-for each </a:t>
            </a:r>
            <a:r>
              <a:rPr lang="en-US" dirty="0" err="1" smtClean="0"/>
              <a:t>a,b</a:t>
            </a:r>
            <a:r>
              <a:rPr lang="en-US" dirty="0" smtClean="0"/>
              <a:t> in G  if a*b=a*c then  b=c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48431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1- if b*a=c*a then b*a*a^-1=c*a*a^-1 </a:t>
            </a:r>
            <a:r>
              <a:rPr lang="en-US" dirty="0" err="1" smtClean="0"/>
              <a:t>inG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b*e=c*e</a:t>
            </a:r>
          </a:p>
          <a:p>
            <a:pPr marL="0" indent="0">
              <a:buNone/>
            </a:pPr>
            <a:r>
              <a:rPr lang="en-US" dirty="0" smtClean="0"/>
              <a:t>b=c</a:t>
            </a:r>
          </a:p>
          <a:p>
            <a:pPr marL="0" indent="0">
              <a:buNone/>
            </a:pPr>
            <a:r>
              <a:rPr lang="en-US" dirty="0" smtClean="0"/>
              <a:t>2-if a*b=a*c  then a^-1*a*b=a^-1*a*c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e*b=e*c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b=c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42216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Abelian</a:t>
            </a:r>
            <a:r>
              <a:rPr lang="en-US" dirty="0" smtClean="0"/>
              <a:t> group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Def.  </a:t>
            </a:r>
            <a:r>
              <a:rPr lang="en-US" dirty="0" err="1" smtClean="0"/>
              <a:t>Agroup</a:t>
            </a:r>
            <a:r>
              <a:rPr lang="en-US" dirty="0" smtClean="0"/>
              <a:t> (G,*) is called BELAIN GROUP if its binary operation  * is commutative </a:t>
            </a:r>
            <a:r>
              <a:rPr lang="en-US" dirty="0" err="1" smtClean="0"/>
              <a:t>i.e</a:t>
            </a:r>
            <a:r>
              <a:rPr lang="en-US" dirty="0" smtClean="0"/>
              <a:t>(a*b=b*a for each </a:t>
            </a:r>
            <a:r>
              <a:rPr lang="en-US" dirty="0" err="1" smtClean="0"/>
              <a:t>a,b</a:t>
            </a:r>
            <a:r>
              <a:rPr lang="en-US" dirty="0" smtClean="0"/>
              <a:t> in G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18329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Thorem</a:t>
            </a:r>
            <a:r>
              <a:rPr lang="en-US" dirty="0" smtClean="0"/>
              <a:t>(6)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If (G,*) is </a:t>
            </a:r>
            <a:r>
              <a:rPr lang="en-US" dirty="0" err="1" smtClean="0"/>
              <a:t>agroup</a:t>
            </a:r>
            <a:r>
              <a:rPr lang="en-US" dirty="0" smtClean="0"/>
              <a:t> then (G,*) is </a:t>
            </a:r>
            <a:r>
              <a:rPr lang="en-US" dirty="0" err="1" smtClean="0"/>
              <a:t>abelain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 smtClean="0"/>
              <a:t>(a*b)^-1=a^-1*b^-1</a:t>
            </a:r>
          </a:p>
          <a:p>
            <a:pPr marL="0" indent="0">
              <a:buNone/>
            </a:pPr>
            <a:r>
              <a:rPr lang="en-US" dirty="0" smtClean="0"/>
              <a:t>Proof: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if (G,*) is </a:t>
            </a:r>
            <a:r>
              <a:rPr lang="en-US" dirty="0" err="1" smtClean="0"/>
              <a:t>abelain</a:t>
            </a:r>
            <a:r>
              <a:rPr lang="en-US" dirty="0" smtClean="0"/>
              <a:t> T.P (a*b)^-1=a^-1*b^-1</a:t>
            </a:r>
          </a:p>
          <a:p>
            <a:pPr marL="0" indent="0">
              <a:buNone/>
            </a:pPr>
            <a:r>
              <a:rPr lang="en-US" dirty="0" smtClean="0"/>
              <a:t>(a*b)^-1=b^-1*a^-1    by th3-(2)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=a^-1*b^-1     since (G,*) is </a:t>
            </a:r>
            <a:r>
              <a:rPr lang="en-US" dirty="0" err="1" smtClean="0"/>
              <a:t>abelain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(a*b)^-1=a^-1*b^-1 T.P (G,*)is </a:t>
            </a:r>
            <a:r>
              <a:rPr lang="en-US" dirty="0" err="1" smtClean="0"/>
              <a:t>abelin</a:t>
            </a:r>
            <a:r>
              <a:rPr lang="en-US" dirty="0" smtClean="0"/>
              <a:t> group  </a:t>
            </a:r>
            <a:r>
              <a:rPr lang="en-US" dirty="0" err="1" smtClean="0"/>
              <a:t>toprove</a:t>
            </a:r>
            <a:r>
              <a:rPr lang="en-US" dirty="0" smtClean="0"/>
              <a:t>  a*b=b*a</a:t>
            </a:r>
          </a:p>
          <a:p>
            <a:pPr marL="0" indent="0">
              <a:buNone/>
            </a:pPr>
            <a:r>
              <a:rPr lang="en-US" dirty="0" smtClean="0"/>
              <a:t>Since (a^-1*b^-1 =(a*b)^-1</a:t>
            </a:r>
          </a:p>
          <a:p>
            <a:pPr marL="0" indent="0">
              <a:buNone/>
            </a:pPr>
            <a:r>
              <a:rPr lang="en-US" dirty="0" smtClean="0"/>
              <a:t>((a*b)^-1)^-1=(a^-1*b^-1)^-1</a:t>
            </a:r>
          </a:p>
          <a:p>
            <a:pPr marL="0" indent="0">
              <a:buNone/>
            </a:pPr>
            <a:r>
              <a:rPr lang="en-US" dirty="0" smtClean="0"/>
              <a:t>(a*b)=(b^-1)^-1*(a^-1)^-1</a:t>
            </a:r>
          </a:p>
          <a:p>
            <a:pPr marL="0" indent="0">
              <a:buNone/>
            </a:pPr>
            <a:r>
              <a:rPr lang="en-US" smtClean="0"/>
              <a:t>A*b=b*a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18659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217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Theorem(5)</vt:lpstr>
      <vt:lpstr>proof</vt:lpstr>
      <vt:lpstr>Abelian group</vt:lpstr>
      <vt:lpstr>Thorem(6)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Theorem(5)</dc:title>
  <dc:creator>LAITH</dc:creator>
  <cp:lastModifiedBy>LAITH</cp:lastModifiedBy>
  <cp:revision>5</cp:revision>
  <dcterms:created xsi:type="dcterms:W3CDTF">2006-08-16T00:00:00Z</dcterms:created>
  <dcterms:modified xsi:type="dcterms:W3CDTF">2019-10-24T19:49:54Z</dcterms:modified>
</cp:coreProperties>
</file>