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1-(Z,+) is group</a:t>
            </a:r>
          </a:p>
          <a:p>
            <a:pPr marL="0" indent="0">
              <a:buNone/>
            </a:pPr>
            <a:r>
              <a:rPr lang="en-US" dirty="0" smtClean="0"/>
              <a:t>2- (Z+,+) is not group  since for each a in Z+ there is not  a^-1 ;</a:t>
            </a:r>
            <a:r>
              <a:rPr lang="en-US" dirty="0" err="1" smtClean="0"/>
              <a:t>a+a</a:t>
            </a:r>
            <a:r>
              <a:rPr lang="en-US" dirty="0" smtClean="0"/>
              <a:t>^-1=0</a:t>
            </a:r>
          </a:p>
          <a:p>
            <a:pPr marL="0" indent="0">
              <a:buNone/>
            </a:pPr>
            <a:r>
              <a:rPr lang="en-US" dirty="0" smtClean="0"/>
              <a:t>3-(</a:t>
            </a:r>
            <a:r>
              <a:rPr lang="en-US" dirty="0" err="1" smtClean="0"/>
              <a:t>Q,x</a:t>
            </a:r>
            <a:r>
              <a:rPr lang="en-US" dirty="0" smtClean="0"/>
              <a:t>)is not group since  0 in Q but 1\0 is not in Q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6799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Exersies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1- prove that (Q\{0},*) is group if a*b=(</a:t>
                </a:r>
                <a:r>
                  <a:rPr lang="en-US" dirty="0" err="1" smtClean="0"/>
                  <a:t>ab</a:t>
                </a:r>
                <a:r>
                  <a:rPr lang="en-US" dirty="0" smtClean="0"/>
                  <a:t>)/2</a:t>
                </a:r>
              </a:p>
              <a:p>
                <a:pPr marL="0" indent="0">
                  <a:buNone/>
                </a:pPr>
                <a:r>
                  <a:rPr lang="en-US" dirty="0" smtClean="0"/>
                  <a:t>2- is (Z+,+)have identity element</a:t>
                </a:r>
              </a:p>
              <a:p>
                <a:pPr marL="0" indent="0">
                  <a:buNone/>
                </a:pPr>
                <a:r>
                  <a:rPr lang="en-US" dirty="0" smtClean="0"/>
                  <a:t>3- let (R,*) is a </a:t>
                </a:r>
                <a:r>
                  <a:rPr lang="en-US" dirty="0" err="1" smtClean="0"/>
                  <a:t>m.s</a:t>
                </a:r>
                <a:r>
                  <a:rPr lang="en-US" dirty="0" smtClean="0"/>
                  <a:t> s.t a*b=a+b-1</a:t>
                </a:r>
              </a:p>
              <a:p>
                <a:pPr marL="0" indent="0">
                  <a:buNone/>
                </a:pPr>
                <a:r>
                  <a:rPr lang="en-US" dirty="0" smtClean="0"/>
                  <a:t>Find identity element</a:t>
                </a:r>
              </a:p>
              <a:p>
                <a:pPr marL="0" indent="0">
                  <a:buNone/>
                </a:pPr>
                <a:r>
                  <a:rPr lang="en-US" dirty="0" smtClean="0"/>
                  <a:t>4-let (G,*) </a:t>
                </a:r>
                <a:r>
                  <a:rPr lang="en-US" dirty="0" err="1" smtClean="0"/>
                  <a:t>m.s</a:t>
                </a:r>
                <a:r>
                  <a:rPr lang="en-US" dirty="0" smtClean="0"/>
                  <a:t> s.t a*b=</a:t>
                </a:r>
                <a:r>
                  <a:rPr lang="en-US" dirty="0" err="1" smtClean="0"/>
                  <a:t>a+b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 smtClean="0"/>
                  <a:t> ;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 in Q</a:t>
                </a:r>
              </a:p>
              <a:p>
                <a:pPr marL="0" indent="0">
                  <a:buNone/>
                </a:pPr>
                <a:r>
                  <a:rPr lang="en-US" smtClean="0"/>
                  <a:t>Find </a:t>
                </a:r>
                <a:r>
                  <a:rPr lang="en-US" dirty="0" smtClean="0"/>
                  <a:t>the </a:t>
                </a:r>
                <a:r>
                  <a:rPr lang="en-US" dirty="0" err="1" smtClean="0"/>
                  <a:t>invertable</a:t>
                </a:r>
                <a:r>
                  <a:rPr lang="en-US" dirty="0" smtClean="0"/>
                  <a:t> element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8072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let (G,*)be </a:t>
            </a:r>
            <a:r>
              <a:rPr lang="en-US" dirty="0" err="1" smtClean="0"/>
              <a:t>gp</a:t>
            </a:r>
            <a:r>
              <a:rPr lang="en-US" dirty="0" smtClean="0"/>
              <a:t> with identity ,a in G then</a:t>
            </a:r>
          </a:p>
          <a:p>
            <a:pPr marL="0" indent="0">
              <a:buNone/>
            </a:pPr>
            <a:r>
              <a:rPr lang="en-US" dirty="0" smtClean="0"/>
              <a:t>1-(a)^n=a*a*a*…….*a  if a in G&amp;(G,*)IS </a:t>
            </a:r>
            <a:r>
              <a:rPr lang="en-US" dirty="0" err="1" smtClean="0"/>
              <a:t>gp,n</a:t>
            </a:r>
            <a:r>
              <a:rPr lang="en-US" dirty="0" smtClean="0"/>
              <a:t> in N</a:t>
            </a:r>
          </a:p>
          <a:p>
            <a:pPr marL="0" indent="0">
              <a:buNone/>
            </a:pPr>
            <a:r>
              <a:rPr lang="en-US" dirty="0" smtClean="0"/>
              <a:t>2-(a)^0=e</a:t>
            </a:r>
          </a:p>
          <a:p>
            <a:pPr marL="0" indent="0">
              <a:buNone/>
            </a:pPr>
            <a:r>
              <a:rPr lang="en-US" dirty="0" smtClean="0"/>
              <a:t>3-(a)^-k=(a^-1)^</a:t>
            </a:r>
            <a:r>
              <a:rPr lang="en-US" dirty="0" err="1" smtClean="0"/>
              <a:t>k;k</a:t>
            </a:r>
            <a:r>
              <a:rPr lang="en-US" dirty="0" smtClean="0"/>
              <a:t> in Z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78850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153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Examples</vt:lpstr>
      <vt:lpstr>Exersies</vt:lpstr>
      <vt:lpstr>Remark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Group</dc:title>
  <dc:creator>LAITH</dc:creator>
  <cp:lastModifiedBy>LAITH</cp:lastModifiedBy>
  <cp:revision>6</cp:revision>
  <dcterms:created xsi:type="dcterms:W3CDTF">2006-08-16T00:00:00Z</dcterms:created>
  <dcterms:modified xsi:type="dcterms:W3CDTF">2022-10-16T18:11:46Z</dcterms:modified>
</cp:coreProperties>
</file>