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9" r:id="rId2"/>
    <p:sldId id="267" r:id="rId3"/>
    <p:sldId id="268" r:id="rId4"/>
    <p:sldId id="269" r:id="rId5"/>
    <p:sldId id="270" r:id="rId6"/>
    <p:sldId id="271" r:id="rId7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162" autoAdjust="0"/>
    <p:restoredTop sz="94660"/>
  </p:normalViewPr>
  <p:slideViewPr>
    <p:cSldViewPr>
      <p:cViewPr varScale="1">
        <p:scale>
          <a:sx n="57" d="100"/>
          <a:sy n="57" d="100"/>
        </p:scale>
        <p:origin x="-1404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95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17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523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729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11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565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148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3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30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479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79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960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88640" y="2267745"/>
            <a:ext cx="666936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المحاضرة</a:t>
            </a:r>
            <a:r>
              <a:rPr lang="ar-IQ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</a:t>
            </a:r>
            <a:r>
              <a:rPr lang="ar-AE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IQ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الثانية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المرحلة /</a:t>
            </a:r>
            <a:r>
              <a:rPr lang="ar-IQ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الاولى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IQ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</a:t>
            </a:r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مادة /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IQ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الجغرافية العامة</a:t>
            </a:r>
            <a:endParaRPr lang="ar-SA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IQ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مدرس </a:t>
            </a:r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المادة/</a:t>
            </a:r>
            <a:r>
              <a:rPr lang="ar-IQ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IQ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نغم احمد مصلح</a:t>
            </a: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7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027" y="180497"/>
            <a:ext cx="6302520" cy="891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50928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027" y="180497"/>
            <a:ext cx="6302520" cy="891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2079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027" y="180497"/>
            <a:ext cx="6302520" cy="891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55643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027" y="180497"/>
            <a:ext cx="6302520" cy="891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55643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027" y="180497"/>
            <a:ext cx="6302520" cy="891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55643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17</Words>
  <Application>Microsoft Office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Age Moment Studio</dc:creator>
  <cp:lastModifiedBy>Maher</cp:lastModifiedBy>
  <cp:revision>49</cp:revision>
  <dcterms:created xsi:type="dcterms:W3CDTF">2018-12-18T16:01:10Z</dcterms:created>
  <dcterms:modified xsi:type="dcterms:W3CDTF">2022-10-18T19:36:27Z</dcterms:modified>
</cp:coreProperties>
</file>