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68" r:id="rId4"/>
    <p:sldId id="269" r:id="rId5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62" autoAdjust="0"/>
    <p:restoredTop sz="94660"/>
  </p:normalViewPr>
  <p:slideViewPr>
    <p:cSldViewPr>
      <p:cViewPr varScale="1">
        <p:scale>
          <a:sx n="57" d="100"/>
          <a:sy n="57" d="100"/>
        </p:scale>
        <p:origin x="-14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الاولى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الاولى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الجغرافية العامة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نغم احمد مصلح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207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نسق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49</cp:revision>
  <dcterms:created xsi:type="dcterms:W3CDTF">2018-12-18T16:01:10Z</dcterms:created>
  <dcterms:modified xsi:type="dcterms:W3CDTF">2022-10-18T19:35:49Z</dcterms:modified>
</cp:coreProperties>
</file>