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Definition of identity element:  </a:t>
            </a:r>
            <a:r>
              <a:rPr lang="en-US" dirty="0" err="1" smtClean="0"/>
              <a:t>amathematical</a:t>
            </a:r>
            <a:r>
              <a:rPr lang="en-US" dirty="0" smtClean="0"/>
              <a:t> system is  said to have an identity element  e if a*e=e*a =a  for each  a in G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0957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Invertable</a:t>
            </a:r>
            <a:r>
              <a:rPr lang="en-US" dirty="0" smtClean="0"/>
              <a:t> element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Definition: let(G,*)be </a:t>
            </a:r>
            <a:r>
              <a:rPr lang="en-US" dirty="0" err="1" smtClean="0"/>
              <a:t>M.Swith</a:t>
            </a:r>
            <a:r>
              <a:rPr lang="en-US" dirty="0" smtClean="0"/>
              <a:t> identity element if a*a^-1=a^-1*a=e then a^-1 is called inverse element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2295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group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G be anon empty set and * be binary operation on G then (G,*)is group if satisfied the following </a:t>
            </a:r>
            <a:r>
              <a:rPr lang="en-US" dirty="0" err="1" smtClean="0"/>
              <a:t>codition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1-the binary operation * is associative</a:t>
            </a:r>
          </a:p>
          <a:p>
            <a:pPr marL="0" indent="0">
              <a:buNone/>
            </a:pPr>
            <a:r>
              <a:rPr lang="en-US" dirty="0" smtClean="0"/>
              <a:t>2- there is an element e </a:t>
            </a:r>
            <a:r>
              <a:rPr lang="en-US" dirty="0" err="1" smtClean="0"/>
              <a:t>inG</a:t>
            </a:r>
            <a:r>
              <a:rPr lang="en-US" dirty="0" smtClean="0"/>
              <a:t> s.t e*x=x*e=x</a:t>
            </a:r>
          </a:p>
          <a:p>
            <a:pPr marL="0" indent="0">
              <a:buNone/>
            </a:pPr>
            <a:r>
              <a:rPr lang="en-US" dirty="0" smtClean="0"/>
              <a:t>3-for each a in </a:t>
            </a:r>
            <a:r>
              <a:rPr lang="en-US" dirty="0" err="1" smtClean="0"/>
              <a:t>G,there</a:t>
            </a:r>
            <a:r>
              <a:rPr lang="en-US" dirty="0" smtClean="0"/>
              <a:t> is an element ( a)^-1 in G s.t a*a^-1=a^-1*a=e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407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1-(</a:t>
            </a:r>
            <a:r>
              <a:rPr lang="en-US" dirty="0" err="1" smtClean="0"/>
              <a:t>Z,x</a:t>
            </a:r>
            <a:r>
              <a:rPr lang="en-US" dirty="0" smtClean="0"/>
              <a:t>) is semi-</a:t>
            </a:r>
            <a:r>
              <a:rPr lang="en-US" dirty="0" err="1" smtClean="0"/>
              <a:t>gp</a:t>
            </a:r>
            <a:r>
              <a:rPr lang="en-US" dirty="0" smtClean="0"/>
              <a:t> but not </a:t>
            </a:r>
            <a:r>
              <a:rPr lang="en-US" dirty="0" err="1" smtClean="0"/>
              <a:t>gp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2-(Q/{0},X) IS GP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0622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Exersies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7526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1-prove that (Q/{0},*) is group if a*b=</a:t>
                </a:r>
                <a:r>
                  <a:rPr lang="en-US" dirty="0" err="1" smtClean="0"/>
                  <a:t>ab</a:t>
                </a:r>
                <a:r>
                  <a:rPr lang="en-US" dirty="0" smtClean="0"/>
                  <a:t>/2</a:t>
                </a:r>
              </a:p>
              <a:p>
                <a:pPr marL="0" indent="0">
                  <a:buNone/>
                </a:pPr>
                <a:r>
                  <a:rPr lang="en-US" dirty="0" smtClean="0"/>
                  <a:t>2-let (R,) is </a:t>
                </a:r>
                <a:r>
                  <a:rPr lang="en-US" dirty="0" err="1" smtClean="0"/>
                  <a:t>am.s</a:t>
                </a:r>
                <a:r>
                  <a:rPr lang="en-US" dirty="0" smtClean="0"/>
                  <a:t>  s.t a*b=a+b-1</a:t>
                </a:r>
              </a:p>
              <a:p>
                <a:pPr marL="0" indent="0">
                  <a:buNone/>
                </a:pPr>
                <a:r>
                  <a:rPr lang="en-US" dirty="0" smtClean="0"/>
                  <a:t>Find the </a:t>
                </a:r>
                <a:r>
                  <a:rPr lang="en-US" dirty="0" err="1" smtClean="0"/>
                  <a:t>identy</a:t>
                </a:r>
                <a:r>
                  <a:rPr lang="en-US" dirty="0" smtClean="0"/>
                  <a:t> element</a:t>
                </a:r>
              </a:p>
              <a:p>
                <a:pPr marL="0" indent="0">
                  <a:buNone/>
                </a:pPr>
                <a:r>
                  <a:rPr lang="en-US" dirty="0" smtClean="0"/>
                  <a:t>3- is (P(X),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dirty="0" smtClean="0"/>
                  <a:t> ) IS </a:t>
                </a:r>
                <a:r>
                  <a:rPr lang="en-US" dirty="0" err="1" smtClean="0"/>
                  <a:t>agroup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4- is (p(x),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)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𝑔𝑟𝑜𝑢𝑝</m:t>
                    </m:r>
                  </m:oMath>
                </a14:m>
                <a:r>
                  <a:rPr lang="en-US" dirty="0" smtClean="0"/>
                  <a:t>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smtClean="0"/>
                  <a:t>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752600"/>
                <a:ext cx="8229600" cy="4525963"/>
              </a:xfrm>
              <a:blipFill rotWithShape="1">
                <a:blip r:embed="rId2"/>
                <a:stretch>
                  <a:fillRect l="-1926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01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Group</vt:lpstr>
      <vt:lpstr>Invertable element</vt:lpstr>
      <vt:lpstr>Definition of group</vt:lpstr>
      <vt:lpstr>example</vt:lpstr>
      <vt:lpstr>Exersies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</dc:title>
  <dc:creator>LAITH</dc:creator>
  <cp:lastModifiedBy>LAITH</cp:lastModifiedBy>
  <cp:revision>7</cp:revision>
  <dcterms:created xsi:type="dcterms:W3CDTF">2006-08-16T00:00:00Z</dcterms:created>
  <dcterms:modified xsi:type="dcterms:W3CDTF">2019-10-24T18:16:40Z</dcterms:modified>
</cp:coreProperties>
</file>