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1" d="100"/>
          <a:sy n="51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1695783-834C-4B09-9931-88B31E8A8E52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FCD91BE-74D3-4B75-9DA7-B848C19DD12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صور النظام الحزبي </a:t>
            </a:r>
            <a:br>
              <a:rPr lang="ar-SA" b="1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(أ) </a:t>
            </a:r>
            <a:r>
              <a:rPr lang="ar-SA" sz="4000" b="1" dirty="0" smtClean="0"/>
              <a:t>- نظام الحزبين الكبيرين: وهو وجود حزبين كبيرين في الدولة يمكن لأحدهما أن يحوز أغلبية المقاعد في البرلمان ويشكل الحكومة وحده ، ولا يستبعد هنا نشأة حزب ثالث طالما أن الأحزاب الصغيرة لا تنتقص من قدرة أي من الحزبين الكبيرين على الحصول على الأغلبية في البرلمان .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ومن مزايا الحزبين الكبيرين ما يلي :</a:t>
            </a:r>
            <a:br>
              <a:rPr lang="ar-SA" b="1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*1- يمكن الناخبين من أبناء الشعب من اختيار أعضاء البرلمان والحكومة في عملية انتخاب واحدة فيحقق الديمقراطية.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endParaRPr lang="ar-SA" b="1" dirty="0" smtClean="0"/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*2- يضمن الثبات والاستقرار الوزاري للحكومات أطول فترة ممكنة فيكون النظام السياسي مفهوما لدى الناخبين من أبناء الشعب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أما عيوبه فهي : </a:t>
            </a:r>
            <a:br>
              <a:rPr lang="ar-SA" b="1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*1- ان تمثيل الرأي العام داخل البرلمان لا يعبر عن كل الاتجاهات الموجودة عند أفراد الشعب 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*2- يجحف بحق الأحزاب الصغيرة نتيجة نظام الاقتراع بالأغلبية 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(ب) – نظام الأحزاب الكثيرة أو المتعددة : فيقوم التنظيم السياسي على وجود أكثر من ثلاثة أحزاب كبيرة وتشكل الوزارة بائتلاف بين تلك ال</a:t>
            </a:r>
            <a:r>
              <a:rPr lang="ar-IQ" b="1" dirty="0" smtClean="0"/>
              <a:t>أ</a:t>
            </a:r>
            <a:r>
              <a:rPr lang="ar-SA" b="1" dirty="0" smtClean="0"/>
              <a:t>حزاب 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endParaRPr lang="ar-SA" b="1" dirty="0" smtClean="0"/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(جـ) – نظام الحزب الواحد : ومعناه وجود حزب سياسي واحد يحتكر النشاط السياسي في الدولة وتمثيل الشعب ولا يسمح بقيام أحزاب معارضة الى جواره ،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ومن تطبيقات نظام الحزب الواحد ما يلي : </a:t>
            </a:r>
            <a:br>
              <a:rPr lang="ar-SA" b="1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* الأحزاب الشيوعية في البلاد الماركسية فهو يختار الحكومة ورجال السل</a:t>
            </a:r>
            <a:r>
              <a:rPr lang="ar-IQ" b="1" dirty="0" smtClean="0"/>
              <a:t>ط</a:t>
            </a:r>
            <a:r>
              <a:rPr lang="ar-SA" b="1" dirty="0" smtClean="0"/>
              <a:t>ة التنفيذية ويسيطر على الصحافة والإعلام ويرسم خطط الدولة في كافة المجالات مثل الحال في الاتحاد السوفيتي .</a:t>
            </a:r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endParaRPr lang="ar-SA" b="1" dirty="0" smtClean="0"/>
          </a:p>
          <a:p>
            <a:pPr marL="457200" indent="-457200" algn="just">
              <a:lnSpc>
                <a:spcPct val="80000"/>
              </a:lnSpc>
              <a:buFont typeface="Wingdings" pitchFamily="2" charset="2"/>
              <a:buNone/>
            </a:pPr>
            <a:r>
              <a:rPr lang="ar-SA" b="1" dirty="0" smtClean="0"/>
              <a:t>* الأحزاب الفاشية </a:t>
            </a:r>
            <a:r>
              <a:rPr lang="ar-SA" b="1" dirty="0" smtClean="0"/>
              <a:t>والنازية</a:t>
            </a:r>
            <a:r>
              <a:rPr lang="ar-IQ" b="1" dirty="0" smtClean="0"/>
              <a:t> </a:t>
            </a:r>
            <a:r>
              <a:rPr lang="ar-SA" b="1" dirty="0" smtClean="0"/>
              <a:t>. </a:t>
            </a:r>
            <a:endParaRPr lang="ar-SA" b="1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31013</TotalTime>
  <Words>232</Words>
  <Application>Microsoft Office PowerPoint</Application>
  <PresentationFormat>عرض على الشاشة (3:4)‏</PresentationFormat>
  <Paragraphs>16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أوستن</vt:lpstr>
      <vt:lpstr>صور النظام الحزبي  </vt:lpstr>
      <vt:lpstr>ومن مزايا الحزبين الكبيرين ما يلي : </vt:lpstr>
      <vt:lpstr>أما عيوبه فهي :  </vt:lpstr>
      <vt:lpstr>ومن تطبيقات نظام الحزب الواحد ما يلي 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Lida</dc:creator>
  <cp:lastModifiedBy>user</cp:lastModifiedBy>
  <cp:revision>30</cp:revision>
  <dcterms:created xsi:type="dcterms:W3CDTF">2013-11-02T13:52:16Z</dcterms:created>
  <dcterms:modified xsi:type="dcterms:W3CDTF">2022-10-13T09:51:02Z</dcterms:modified>
</cp:coreProperties>
</file>