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1" d="100"/>
          <a:sy n="51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139653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SA" b="1" dirty="0" smtClean="0"/>
              <a:t>نظام الأحزاب السياسية 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IQ" dirty="0" smtClean="0"/>
              <a:t>  </a:t>
            </a:r>
            <a:r>
              <a:rPr lang="ar-S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الحزب : هو جماعة من الناس لهم نظام خاص وأهداف ومبادئ يلتفون حولها ويدافعون عنها ويسعون الى تحقيقها عن طريق الوصول الى السلطة والاشتراك فيها 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ar-SA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وهي غير التجمعات النقابية والتي هي فئات معينة من الشعب لها مصالح متقاربة وأهداف خاصة تسعى لتحقيقها ولها دور هام في الحياة الاجتماعية والثقافية والدينية مثل نقابة المحامين والأطباء والمهندسين . </a:t>
            </a:r>
            <a:endParaRPr lang="ar-SA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دور الأحزاب السياسية 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dirty="0" smtClean="0"/>
              <a:t>*- تقديم المرشحين للانتخابات لأن الترشيحات المستقلة مستحيلة لارتفاع النفقات 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ar-SA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dirty="0" smtClean="0"/>
              <a:t>*- الحزب الفائز بالانتخابات التشريعية يتولى تشكيل الحكومة ( الوزارة ) 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ar-SA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dirty="0" smtClean="0"/>
              <a:t>*- يتابع الحزب حضور أعضائه جلسات البرلمان وتبصيرهم بالنظام الواجب عليهم اتباعه .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النظام الحزبي بين مؤيد ومعارض 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u="sng" dirty="0" smtClean="0"/>
              <a:t>المؤيدون :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1- ان الأحزاب تحول دون استبداد الحكومات وشططها لأنها تراقب الحزب الحاكم وتكشف أخطائه 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2- الأحزاب مدارس لتربية الشعوب عن طريق ارشاد المواطنين ومساعدتهم في تكوين أرائهم حول المشاكل العامة 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3- سهولة تحديد المسئولية السياسية حين ترتكب الحكومة خطأ يستوجب المسئولية السياسية 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4- تعدد الأحزاب يتيح لجمهور الناخبين المفاضلة بين برامج مختلفة وبالتالي اختيار السياسة التي تروق لهم .  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المعارضون  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1- الأحزاب تؤدي الى تفتيت وحدة الأمة وتصدع الوحدة الوطنية . 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2- وجود الأزمات الوزارية المستفحلة فلا يستطيع حزب واحد أن يحصل على أغلب ال</a:t>
            </a:r>
            <a:r>
              <a:rPr lang="ar-IQ" b="1" dirty="0" smtClean="0"/>
              <a:t>م</a:t>
            </a:r>
            <a:r>
              <a:rPr lang="ar-SA" b="1" dirty="0" smtClean="0"/>
              <a:t>قاعد في البرلمان 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3- تسعى الأحزاب الى تفضيل الصالح الحزبي على الصالح العام.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4- سيطرة الأقلية على مقاليد الحكم اذا نجح الحزب في الانتخابات التشريعية 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5- لا تعتبر الأحزاب مرآة صادقة بل تزيف الرأي العام وتشوهه </a:t>
            </a:r>
            <a:endParaRPr lang="ar-SA" b="1" u="sng" dirty="0" smtClean="0"/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endParaRPr lang="ar-SA" b="1" dirty="0" smtClean="0"/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endParaRPr lang="ar-SA" b="1" dirty="0"/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endParaRPr lang="ar-SA" b="1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ساسية">
  <a:themeElements>
    <a:clrScheme name="أساسي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أساسي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31014</TotalTime>
  <Words>233</Words>
  <Application>Microsoft Office PowerPoint</Application>
  <PresentationFormat>عرض على الشاشة (3:4)‏</PresentationFormat>
  <Paragraphs>24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أساسية</vt:lpstr>
      <vt:lpstr>           نظام الأحزاب السياسية  </vt:lpstr>
      <vt:lpstr>دور الأحزاب السياسية  </vt:lpstr>
      <vt:lpstr>النظام الحزبي بين مؤيد ومعارض  </vt:lpstr>
      <vt:lpstr>المعارضون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Lida</dc:creator>
  <cp:lastModifiedBy>user</cp:lastModifiedBy>
  <cp:revision>31</cp:revision>
  <dcterms:created xsi:type="dcterms:W3CDTF">2013-11-02T13:52:16Z</dcterms:created>
  <dcterms:modified xsi:type="dcterms:W3CDTF">2022-10-13T09:47:26Z</dcterms:modified>
</cp:coreProperties>
</file>