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64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28/09/1443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28/09/1443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28/09/1443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/>
          <a:lstStyle/>
          <a:p>
            <a:r>
              <a:rPr lang="ar-IQ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المحاضرة العلمية الكترونياً بصيغة تفاعلية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00B0F0"/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/>
          <a:lstStyle/>
          <a:p>
            <a:pPr marL="0" indent="0" algn="just">
              <a:buNone/>
            </a:pPr>
            <a:r>
              <a:rPr lang="ar-IQ" b="1" dirty="0" smtClean="0"/>
              <a:t>التفاعل الصفي </a:t>
            </a:r>
            <a:r>
              <a:rPr lang="ar-IQ" dirty="0" smtClean="0"/>
              <a:t>: </a:t>
            </a:r>
          </a:p>
          <a:p>
            <a:pPr marL="0" indent="0" algn="just">
              <a:buNone/>
            </a:pPr>
            <a:r>
              <a:rPr lang="ar-IQ" dirty="0" smtClean="0"/>
              <a:t>هو عملية الأخذ والعطاء بين المتعلمين بين المعلم والمتعلمين وبينهم وبين التقنيات المستعملة لنقل الرسائل التعليمية بهدف اكتساب الخبرات التعليمية المربية وتيسير التعلم ونقل إثره إلى المواقف الجديدة .</a:t>
            </a:r>
            <a:r>
              <a:rPr lang="ar-IQ" b="1" dirty="0" smtClean="0"/>
              <a:t> </a:t>
            </a:r>
          </a:p>
          <a:p>
            <a:pPr marL="0" indent="0" algn="just">
              <a:buNone/>
            </a:pPr>
            <a:endParaRPr lang="ar-IQ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ar-IQ" b="1" cap="all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أساليب </a:t>
            </a:r>
            <a:r>
              <a:rPr lang="ar-IQ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تفاعلية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00B0F0"/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/>
          <a:lstStyle/>
          <a:p>
            <a:pPr marL="0" indent="0" algn="just">
              <a:buNone/>
            </a:pPr>
            <a:r>
              <a:rPr lang="ar-IQ" dirty="0" smtClean="0"/>
              <a:t>1 . عرض  </a:t>
            </a:r>
            <a:r>
              <a:rPr lang="ar-IQ" dirty="0" err="1" smtClean="0"/>
              <a:t>برو</a:t>
            </a:r>
            <a:r>
              <a:rPr lang="ar-IQ" dirty="0" smtClean="0"/>
              <a:t> </a:t>
            </a:r>
            <a:r>
              <a:rPr lang="ar-IQ" dirty="0" err="1" smtClean="0"/>
              <a:t>بوينت</a:t>
            </a:r>
            <a:r>
              <a:rPr lang="ar-IQ" dirty="0" smtClean="0"/>
              <a:t>    تحريك    صور  استخدام اللوحة </a:t>
            </a:r>
          </a:p>
          <a:p>
            <a:pPr marL="0" indent="0" algn="just">
              <a:buNone/>
            </a:pPr>
            <a:r>
              <a:rPr lang="ar-IQ" dirty="0" smtClean="0"/>
              <a:t>2 . تقديم الأسئلة </a:t>
            </a:r>
          </a:p>
          <a:p>
            <a:pPr marL="0" indent="0" algn="just">
              <a:buNone/>
            </a:pPr>
            <a:r>
              <a:rPr lang="ar-IQ" dirty="0" smtClean="0"/>
              <a:t>3 . الإجابة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55</Words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المحاضرة العلمية الكترونياً بصيغة تفاعلية</vt:lpstr>
      <vt:lpstr>أساليب تفاعلية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101</cp:revision>
  <dcterms:created xsi:type="dcterms:W3CDTF">2020-10-16T17:02:59Z</dcterms:created>
  <dcterms:modified xsi:type="dcterms:W3CDTF">2022-04-29T14:53:17Z</dcterms:modified>
</cp:coreProperties>
</file>