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3FE8-2639-45CB-BE36-862B97537AC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F085-C662-4974-9B2F-4B085F9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3FE8-2639-45CB-BE36-862B97537AC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F085-C662-4974-9B2F-4B085F9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1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3FE8-2639-45CB-BE36-862B97537AC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F085-C662-4974-9B2F-4B085F9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3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3FE8-2639-45CB-BE36-862B97537AC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F085-C662-4974-9B2F-4B085F9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6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3FE8-2639-45CB-BE36-862B97537AC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F085-C662-4974-9B2F-4B085F9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2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3FE8-2639-45CB-BE36-862B97537AC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F085-C662-4974-9B2F-4B085F9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3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3FE8-2639-45CB-BE36-862B97537AC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F085-C662-4974-9B2F-4B085F9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2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3FE8-2639-45CB-BE36-862B97537AC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F085-C662-4974-9B2F-4B085F9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3FE8-2639-45CB-BE36-862B97537AC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F085-C662-4974-9B2F-4B085F9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3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3FE8-2639-45CB-BE36-862B97537AC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F085-C662-4974-9B2F-4B085F9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0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3FE8-2639-45CB-BE36-862B97537AC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F085-C662-4974-9B2F-4B085F9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3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63FE8-2639-45CB-BE36-862B97537AC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1F085-C662-4974-9B2F-4B085F9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3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95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83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6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111" y="-20782"/>
            <a:ext cx="96851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8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9448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25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6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95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balsam</dc:creator>
  <cp:lastModifiedBy>balsam waleed</cp:lastModifiedBy>
  <cp:revision>8</cp:revision>
  <dcterms:created xsi:type="dcterms:W3CDTF">2020-05-14T07:10:15Z</dcterms:created>
  <dcterms:modified xsi:type="dcterms:W3CDTF">2022-04-24T10:36:25Z</dcterms:modified>
</cp:coreProperties>
</file>