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1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3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6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2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3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2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3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0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3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3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44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1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4648200" y="44196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5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252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34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balsam</dc:creator>
  <cp:lastModifiedBy>balsam waleed</cp:lastModifiedBy>
  <cp:revision>9</cp:revision>
  <dcterms:created xsi:type="dcterms:W3CDTF">2020-05-14T07:10:15Z</dcterms:created>
  <dcterms:modified xsi:type="dcterms:W3CDTF">2022-04-24T10:34:47Z</dcterms:modified>
</cp:coreProperties>
</file>