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6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9.7093" units="1/cm"/>
          <inkml:channelProperty channel="Y" name="resolution" value="39.79275" units="1/cm"/>
        </inkml:channelProperties>
      </inkml:inkSource>
      <inkml:timestamp xml:id="ts0" timeString="2020-05-14T03:26:18.5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4490 16768,'-25'25,"-24"-25,24 0,-25 0,1 49,-1-49,-24 25,24 0,0 0,-74 24,75-24,-26 0,1-25,-1 25,-24 0,0-1,49-24,-24 25,0 0,49-25,-50 25,1 0,0-1,-1 1,1 0,-1 0,50-25,-74 25,25-1,-1 1,51-25,-51 25,26-25,-26 50,50-50,1 0,-26 24,-24-24,-1 50,1-25,49-25,-25 0,1 25,-1-25,25 25,-24-1,24 1,-25-25,1 25,-26 25,26-50,24 0,-25 49,1-24,-1 0,25-25,-24 25,24-1,0 1,-49 0,49-25,0 50,-25-50,50 24,-49 1,24-25,0 25,0 0,25 0,-49-1,24 1,25 0,-25-25,25 25,-25-25,0 49,1 1,-1-50,25 50</inkml:trace>
  <inkml:trace contextRef="#ctx0" brushRef="#br0" timeOffset="62840.9301">943 17388,'0'-25,"25"25,-25 25,0 0,0 0,0-1,0 1,0 0,0 0,0 0,0 0,0-1,0 26,0-25,0 0,0-1,0 1,0 0,0 0,0 0,0-1,-25 26,25 0,0-26,-25 1,0 0,25 0,0 0,0-1,-24 1,24 0,0 0,0 0,-50 24,50-24,-25 0,0 0,25-1,-25 1,1-25,-1 0,0 0</inkml:trace>
  <inkml:trace contextRef="#ctx0" brushRef="#br0" timeOffset="67304.3144">1935 18083,'-49'24,"49"1,-25-25,0 0,0 0,-25 25,26-25,-1 0,0 0,0 0,0 0,1 0,-1 0,0 0,0 0,0 0,1 0,-1 0,0 0,0 0,0 0,-24 50,24-50,0 0,0 0,1 0,-1 0,0 0,0 0,0 0,1 0,-1 0,0 0,-25 0,26 0,-26 0,25 0,0 0,1 0,-1 0,0 0,0 0,0 0,0 0</inkml:trace>
  <inkml:trace contextRef="#ctx0" brushRef="#br0" timeOffset="72432.7882">7541 12750</inkml:trace>
  <inkml:trace contextRef="#ctx0" brushRef="#br0" timeOffset="77792.2397">11113 11509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63FE8-2639-45CB-BE36-862B97537ACF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F085-C662-4974-9B2F-4B085F9D3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3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63FE8-2639-45CB-BE36-862B97537ACF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F085-C662-4974-9B2F-4B085F9D3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16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63FE8-2639-45CB-BE36-862B97537ACF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F085-C662-4974-9B2F-4B085F9D3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30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63FE8-2639-45CB-BE36-862B97537ACF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F085-C662-4974-9B2F-4B085F9D3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760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63FE8-2639-45CB-BE36-862B97537ACF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F085-C662-4974-9B2F-4B085F9D3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29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63FE8-2639-45CB-BE36-862B97537ACF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F085-C662-4974-9B2F-4B085F9D3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838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63FE8-2639-45CB-BE36-862B97537ACF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F085-C662-4974-9B2F-4B085F9D3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20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63FE8-2639-45CB-BE36-862B97537ACF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F085-C662-4974-9B2F-4B085F9D3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1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63FE8-2639-45CB-BE36-862B97537ACF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F085-C662-4974-9B2F-4B085F9D3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34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63FE8-2639-45CB-BE36-862B97537ACF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F085-C662-4974-9B2F-4B085F9D3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702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63FE8-2639-45CB-BE36-862B97537ACF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F085-C662-4974-9B2F-4B085F9D3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31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63FE8-2639-45CB-BE36-862B97537ACF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1F085-C662-4974-9B2F-4B085F9D3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531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48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lowchart: Alternate Process 2"/>
          <p:cNvSpPr/>
          <p:nvPr/>
        </p:nvSpPr>
        <p:spPr>
          <a:xfrm>
            <a:off x="0" y="0"/>
            <a:ext cx="533400" cy="838200"/>
          </a:xfrm>
          <a:prstGeom prst="flowChartAlternateProcess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-152400" y="990600"/>
            <a:ext cx="838200" cy="9144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20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56"/>
            <a:ext cx="9144000" cy="6948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41200" y="4143240"/>
              <a:ext cx="3759840" cy="24739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1840" y="4133880"/>
                <a:ext cx="3778560" cy="249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829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85800"/>
            <a:ext cx="9448800" cy="754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990600" y="5257800"/>
            <a:ext cx="11430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16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77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2362200" y="5715000"/>
            <a:ext cx="13716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37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0"/>
            <a:ext cx="10287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2438400" y="5715000"/>
            <a:ext cx="14478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2438400" y="6019800"/>
            <a:ext cx="12954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26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balsam</dc:creator>
  <cp:lastModifiedBy>balsam waleed</cp:lastModifiedBy>
  <cp:revision>9</cp:revision>
  <dcterms:created xsi:type="dcterms:W3CDTF">2020-05-14T07:10:15Z</dcterms:created>
  <dcterms:modified xsi:type="dcterms:W3CDTF">2022-04-24T10:31:12Z</dcterms:modified>
</cp:coreProperties>
</file>