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198120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OM" b="1" dirty="0">
                <a:latin typeface="Cambria"/>
                <a:ea typeface="Times New Roman"/>
                <a:cs typeface="Simplified Arabic"/>
              </a:rPr>
              <a:t>القياس والتقويم                                        المرحلة الثالثة / قسم الحاسبات                                                                                             </a:t>
            </a:r>
            <a:endParaRPr lang="en-US" sz="1600" b="1" dirty="0">
              <a:latin typeface="Cambria"/>
              <a:ea typeface="Times New Roman"/>
              <a:cs typeface="Times New Roman"/>
            </a:endParaRPr>
          </a:p>
          <a:p>
            <a:pPr algn="r" rtl="1"/>
            <a:r>
              <a:rPr lang="ar-OM" b="1" dirty="0">
                <a:latin typeface="Cambria"/>
                <a:ea typeface="Times New Roman"/>
                <a:cs typeface="Simplified Arabic"/>
              </a:rPr>
              <a:t>                                                        مدرسة المادة  / م. بلسم </a:t>
            </a:r>
            <a:r>
              <a:rPr lang="ar-OM" b="1" dirty="0" smtClean="0">
                <a:latin typeface="Cambria"/>
                <a:ea typeface="Times New Roman"/>
                <a:cs typeface="Simplified Arabic"/>
              </a:rPr>
              <a:t>وليد</a:t>
            </a:r>
            <a:endParaRPr lang="ar-SA" sz="1600" b="1" dirty="0" smtClean="0">
              <a:latin typeface="Cambria"/>
              <a:ea typeface="Times New Roman"/>
              <a:cs typeface="Times New Roman"/>
            </a:endParaRPr>
          </a:p>
          <a:p>
            <a:pPr algn="ctr" rtl="1"/>
            <a:endParaRPr lang="ar-SA" sz="1600" b="1" dirty="0">
              <a:solidFill>
                <a:srgbClr val="FF0000"/>
              </a:solidFill>
              <a:highlight>
                <a:srgbClr val="FFFF00"/>
              </a:highlight>
              <a:latin typeface="Cambria"/>
              <a:ea typeface="Times New Roman"/>
              <a:cs typeface="Times New Roman"/>
            </a:endParaRPr>
          </a:p>
          <a:p>
            <a:pPr algn="ctr" rtl="1"/>
            <a:endParaRPr lang="ar-SA" sz="1600" b="1" dirty="0" smtClean="0">
              <a:solidFill>
                <a:srgbClr val="FF0000"/>
              </a:solidFill>
              <a:highlight>
                <a:srgbClr val="FFFF00"/>
              </a:highlight>
              <a:latin typeface="Cambria"/>
              <a:ea typeface="Times New Roman"/>
              <a:cs typeface="Times New Roman"/>
            </a:endParaRPr>
          </a:p>
          <a:p>
            <a:pPr algn="ctr" rtl="1"/>
            <a:r>
              <a:rPr lang="ar-OM" b="1" dirty="0" smtClean="0">
                <a:solidFill>
                  <a:srgbClr val="FF0000"/>
                </a:solidFill>
                <a:highlight>
                  <a:srgbClr val="FFFF00"/>
                </a:highlight>
                <a:latin typeface="Cambria"/>
                <a:ea typeface="Times New Roman"/>
                <a:cs typeface="Simplified Arabic"/>
              </a:rPr>
              <a:t>الفصل </a:t>
            </a:r>
            <a:r>
              <a:rPr lang="ar-OM" b="1" dirty="0">
                <a:solidFill>
                  <a:srgbClr val="FF0000"/>
                </a:solidFill>
                <a:highlight>
                  <a:srgbClr val="FFFF00"/>
                </a:highlight>
                <a:latin typeface="Cambria"/>
                <a:ea typeface="Times New Roman"/>
                <a:cs typeface="Simplified Arabic"/>
              </a:rPr>
              <a:t>الرابع</a:t>
            </a:r>
            <a:endParaRPr lang="en-US" sz="1600" b="1" dirty="0">
              <a:solidFill>
                <a:srgbClr val="4F81BD"/>
              </a:solidFill>
              <a:latin typeface="Cambria"/>
              <a:ea typeface="Times New Roman"/>
              <a:cs typeface="Times New Roman"/>
            </a:endParaRPr>
          </a:p>
          <a:p>
            <a:pPr algn="r" rtl="1"/>
            <a:r>
              <a:rPr lang="ar-OM" sz="1600" b="1" dirty="0">
                <a:solidFill>
                  <a:srgbClr val="4F81BD"/>
                </a:solidFill>
                <a:latin typeface="Cambria"/>
                <a:ea typeface="Times New Roman"/>
                <a:cs typeface="Simplified Arabic"/>
              </a:rPr>
              <a:t> </a:t>
            </a:r>
            <a:endParaRPr lang="en-US" sz="1600" b="1" dirty="0">
              <a:solidFill>
                <a:srgbClr val="4F81BD"/>
              </a:solidFill>
              <a:effectLst/>
              <a:latin typeface="Cambria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758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0" y="1435100"/>
            <a:ext cx="5662613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9160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119313"/>
            <a:ext cx="56197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896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62175"/>
            <a:ext cx="54864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70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93950"/>
            <a:ext cx="5486400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500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4025"/>
            <a:ext cx="5486400" cy="594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112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63625"/>
            <a:ext cx="5486400" cy="472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699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379538"/>
            <a:ext cx="5616575" cy="409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15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31900"/>
            <a:ext cx="5486400" cy="439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518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70038"/>
            <a:ext cx="5486400" cy="371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93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66713"/>
            <a:ext cx="5616575" cy="612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353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39863"/>
            <a:ext cx="5486400" cy="397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379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06538"/>
            <a:ext cx="5486400" cy="384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35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561975"/>
            <a:ext cx="5486400" cy="798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3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93950"/>
            <a:ext cx="5486400" cy="207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49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-255588"/>
            <a:ext cx="5486400" cy="7369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85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95375"/>
            <a:ext cx="5486400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34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68500"/>
            <a:ext cx="5486400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5648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775" y="-76200"/>
            <a:ext cx="5630863" cy="701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18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On-screen Show (4:3)</PresentationFormat>
  <Paragraphs>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balsa</dc:creator>
  <cp:lastModifiedBy>balsam waleed</cp:lastModifiedBy>
  <cp:revision>1</cp:revision>
  <dcterms:created xsi:type="dcterms:W3CDTF">2006-08-16T00:00:00Z</dcterms:created>
  <dcterms:modified xsi:type="dcterms:W3CDTF">2022-04-24T10:12:29Z</dcterms:modified>
</cp:coreProperties>
</file>