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63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08013"/>
            <a:ext cx="5486400" cy="564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967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5775"/>
            <a:ext cx="5486400" cy="334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32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58825"/>
            <a:ext cx="5486400" cy="534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0298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17638"/>
            <a:ext cx="5486400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7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04850"/>
            <a:ext cx="5486400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90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71650"/>
            <a:ext cx="5486400" cy="331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0973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868363"/>
            <a:ext cx="5486400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803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88"/>
            <a:ext cx="5486400" cy="677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7076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00113"/>
            <a:ext cx="5486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214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31900"/>
            <a:ext cx="548640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51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76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895350"/>
            <a:ext cx="5486400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3960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73100"/>
            <a:ext cx="5486400" cy="551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930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8738"/>
            <a:ext cx="5486400" cy="674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405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46100"/>
            <a:ext cx="5486400" cy="576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240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55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676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93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25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69033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/>
            <a:r>
              <a:rPr lang="ar-IQ" b="1" dirty="0">
                <a:latin typeface="Times New Roman"/>
                <a:ea typeface="SimSun"/>
                <a:cs typeface="Simplified Arabic"/>
              </a:rPr>
              <a:t>القياس والتقويم                                         المرحلة الثالثة / قسم الحاسبات                                                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 rtl="1"/>
            <a:r>
              <a:rPr lang="ar-IQ" b="1" dirty="0">
                <a:latin typeface="Times New Roman"/>
                <a:ea typeface="SimSun"/>
                <a:cs typeface="Simplified Arabic"/>
              </a:rPr>
              <a:t>                                                         مدرسة المادة  / م. بلسم </a:t>
            </a:r>
            <a:r>
              <a:rPr lang="ar-IQ" b="1" dirty="0" smtClean="0">
                <a:latin typeface="Times New Roman"/>
                <a:ea typeface="SimSun"/>
                <a:cs typeface="Simplified Arabic"/>
              </a:rPr>
              <a:t>وليد</a:t>
            </a:r>
            <a:endParaRPr lang="ar-SA" b="1" dirty="0" smtClean="0">
              <a:latin typeface="Times New Roman"/>
              <a:ea typeface="SimSun"/>
              <a:cs typeface="Simplified Arabic"/>
            </a:endParaRPr>
          </a:p>
          <a:p>
            <a:pPr algn="justLow" rtl="1"/>
            <a:endParaRPr lang="ar-SA" sz="1400" b="1" dirty="0">
              <a:latin typeface="Times New Roman"/>
              <a:ea typeface="SimSun"/>
              <a:cs typeface="Simplified Arabic"/>
            </a:endParaRPr>
          </a:p>
          <a:p>
            <a:pPr algn="justLow" rtl="1"/>
            <a:endParaRPr lang="ar-SA" sz="1400" b="1" dirty="0" smtClean="0">
              <a:latin typeface="Times New Roman"/>
              <a:ea typeface="SimSun"/>
              <a:cs typeface="Simplified Arabic"/>
            </a:endParaRPr>
          </a:p>
          <a:p>
            <a:pPr algn="justLow" rtl="1"/>
            <a:endParaRPr lang="ar-SA" sz="1400" b="1" dirty="0">
              <a:latin typeface="Times New Roman"/>
              <a:ea typeface="SimSun"/>
              <a:cs typeface="Simplified Arabic"/>
            </a:endParaRPr>
          </a:p>
          <a:p>
            <a:pPr algn="justLow" rtl="1"/>
            <a:endParaRPr lang="ar-SA" sz="1400" b="1" dirty="0" smtClean="0">
              <a:latin typeface="Times New Roman"/>
              <a:ea typeface="SimSun"/>
              <a:cs typeface="Simplified Arabic"/>
            </a:endParaRPr>
          </a:p>
          <a:p>
            <a:pPr algn="justLow" rtl="1"/>
            <a:endParaRPr lang="en-US" sz="1400" dirty="0">
              <a:latin typeface="Times New Roman"/>
              <a:ea typeface="Times New Roman"/>
            </a:endParaRPr>
          </a:p>
          <a:p>
            <a:pPr algn="ctr" rtl="1"/>
            <a:r>
              <a:rPr lang="ar-IQ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/>
                <a:ea typeface="SimSun"/>
                <a:cs typeface="Simplified Arabic"/>
              </a:rPr>
              <a:t>الفصل الثالث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396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82700"/>
            <a:ext cx="54864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22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76363"/>
            <a:ext cx="548640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42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On-screen Show (4:3)</PresentationFormat>
  <Paragraphs>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balsa</dc:creator>
  <cp:lastModifiedBy>balsam waleed</cp:lastModifiedBy>
  <cp:revision>1</cp:revision>
  <dcterms:created xsi:type="dcterms:W3CDTF">2006-08-16T00:00:00Z</dcterms:created>
  <dcterms:modified xsi:type="dcterms:W3CDTF">2022-04-24T10:05:42Z</dcterms:modified>
</cp:coreProperties>
</file>