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70" autoAdjust="0"/>
    <p:restoredTop sz="94648" autoAdjust="0"/>
  </p:normalViewPr>
  <p:slideViewPr>
    <p:cSldViewPr>
      <p:cViewPr varScale="1">
        <p:scale>
          <a:sx n="64" d="100"/>
          <a:sy n="64" d="100"/>
        </p:scale>
        <p:origin x="-1336" y="-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922588"/>
            <a:ext cx="5486400" cy="101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5102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-53975"/>
            <a:ext cx="5486400" cy="696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8632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528763"/>
            <a:ext cx="5486400" cy="380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177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231900"/>
            <a:ext cx="5486400" cy="439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1368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725488"/>
            <a:ext cx="5486400" cy="5405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276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-582613"/>
            <a:ext cx="5486400" cy="8023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6524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792288"/>
            <a:ext cx="5486400" cy="327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9822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609600"/>
            <a:ext cx="5486400" cy="563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3176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balsa</dc:creator>
  <cp:lastModifiedBy>balsam waleed</cp:lastModifiedBy>
  <cp:revision>1</cp:revision>
  <dcterms:created xsi:type="dcterms:W3CDTF">2006-08-16T00:00:00Z</dcterms:created>
  <dcterms:modified xsi:type="dcterms:W3CDTF">2022-04-24T09:55:30Z</dcterms:modified>
</cp:coreProperties>
</file>