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70" autoAdjust="0"/>
    <p:restoredTop sz="94648" autoAdjust="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22588"/>
            <a:ext cx="54864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1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53975"/>
            <a:ext cx="5486400" cy="696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63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8763"/>
            <a:ext cx="54864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7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1900"/>
            <a:ext cx="54864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36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25488"/>
            <a:ext cx="5486400" cy="540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7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582613"/>
            <a:ext cx="5486400" cy="802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52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92288"/>
            <a:ext cx="5486400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82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5486400" cy="563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17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balsa</dc:creator>
  <cp:lastModifiedBy>balsam waleed</cp:lastModifiedBy>
  <cp:revision>1</cp:revision>
  <dcterms:created xsi:type="dcterms:W3CDTF">2006-08-16T00:00:00Z</dcterms:created>
  <dcterms:modified xsi:type="dcterms:W3CDTF">2022-04-24T09:55:30Z</dcterms:modified>
</cp:coreProperties>
</file>