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2" d="100"/>
          <a:sy n="62" d="100"/>
        </p:scale>
        <p:origin x="-13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8D854-ECCC-4D80-8286-433523EE9422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D6C2-CCFA-4F98-B1D2-A03D64A59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551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8D854-ECCC-4D80-8286-433523EE9422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D6C2-CCFA-4F98-B1D2-A03D64A59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43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8D854-ECCC-4D80-8286-433523EE9422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D6C2-CCFA-4F98-B1D2-A03D64A59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525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8D854-ECCC-4D80-8286-433523EE9422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D6C2-CCFA-4F98-B1D2-A03D64A59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1258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8D854-ECCC-4D80-8286-433523EE9422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D6C2-CCFA-4F98-B1D2-A03D64A59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407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8D854-ECCC-4D80-8286-433523EE9422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D6C2-CCFA-4F98-B1D2-A03D64A59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68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8D854-ECCC-4D80-8286-433523EE9422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D6C2-CCFA-4F98-B1D2-A03D64A59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7315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8D854-ECCC-4D80-8286-433523EE9422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D6C2-CCFA-4F98-B1D2-A03D64A59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5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8D854-ECCC-4D80-8286-433523EE9422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D6C2-CCFA-4F98-B1D2-A03D64A59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265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8D854-ECCC-4D80-8286-433523EE9422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D6C2-CCFA-4F98-B1D2-A03D64A59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316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8D854-ECCC-4D80-8286-433523EE9422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BAD6C2-CCFA-4F98-B1D2-A03D64A59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1259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8D854-ECCC-4D80-8286-433523EE9422}" type="datetimeFigureOut">
              <a:rPr lang="en-US" smtClean="0"/>
              <a:t>4/24/2022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AD6C2-CCFA-4F98-B1D2-A03D64A59D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375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en-US" b="1" dirty="0"/>
              <a:t> </a:t>
            </a:r>
            <a:r>
              <a:rPr lang="ar-IQ" b="1" dirty="0"/>
              <a:t>القياس والتقويم                                    المرحلة الثالثة / قسم الحاسبات                                                </a:t>
            </a:r>
            <a:r>
              <a:rPr lang="en-US" dirty="0"/>
              <a:t/>
            </a:r>
            <a:br>
              <a:rPr lang="en-US" dirty="0"/>
            </a:br>
            <a:r>
              <a:rPr lang="ar-IQ" b="1" dirty="0"/>
              <a:t>                                                     مدرسة المادة  / م. بلسم وليد</a:t>
            </a:r>
            <a:r>
              <a:rPr lang="en-US" dirty="0"/>
              <a:t/>
            </a:r>
            <a:br>
              <a:rPr lang="en-US" dirty="0"/>
            </a:br>
            <a:r>
              <a:rPr lang="ar-IQ" b="1" dirty="0"/>
              <a:t>الفصل الاول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r>
              <a:rPr lang="ar-IQ" b="1" dirty="0"/>
              <a:t>مفاهيم في القياس والتقويم والاختبار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28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57213"/>
            <a:ext cx="5486400" cy="574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1225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190625"/>
            <a:ext cx="5486400" cy="447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3671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063625"/>
            <a:ext cx="5486400" cy="472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413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739900"/>
            <a:ext cx="5486400" cy="337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3422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063625"/>
            <a:ext cx="5486400" cy="472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66626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80963"/>
            <a:ext cx="5486400" cy="669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2218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190625"/>
            <a:ext cx="5486400" cy="447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797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908175"/>
            <a:ext cx="5486400" cy="304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1300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80963"/>
            <a:ext cx="5486400" cy="66944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5456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-65088"/>
            <a:ext cx="5486400" cy="6989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84508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0362" y="685800"/>
            <a:ext cx="4523275" cy="5440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17747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-374650"/>
            <a:ext cx="5486400" cy="7608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773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557213"/>
            <a:ext cx="5486400" cy="574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5485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242" y="1835572"/>
            <a:ext cx="5487515" cy="4055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798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242" y="1709084"/>
            <a:ext cx="5487515" cy="43081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3001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2240" y="1600200"/>
            <a:ext cx="3919519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181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143000"/>
            <a:ext cx="408352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100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242" y="1447800"/>
            <a:ext cx="5487515" cy="4105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6281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676400"/>
            <a:ext cx="6013450" cy="3581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4690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915988"/>
            <a:ext cx="5486400" cy="502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7238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8</Words>
  <Application>Microsoft Office PowerPoint</Application>
  <PresentationFormat>On-screen Show (4:3)</PresentationFormat>
  <Paragraphs>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 القياس والتقويم                                    المرحلة الثالثة / قسم الحاسبات                                                                                                      مدرسة المادة  / م. بلسم وليد الفصل الاول   مفاهيم في القياس والتقويم والاختبار   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القياس والتقويم                                    المرحلة الثالثة / قسم الحاسبات                                                                                                      مدرسة المادة  / م. بلسم وليد الفصل الاول   مفاهيم في القياس والتقويم والاختبار</dc:title>
  <dc:creator>balsam waleed</dc:creator>
  <cp:lastModifiedBy>balsam waleed</cp:lastModifiedBy>
  <cp:revision>2</cp:revision>
  <dcterms:created xsi:type="dcterms:W3CDTF">2022-04-24T09:29:29Z</dcterms:created>
  <dcterms:modified xsi:type="dcterms:W3CDTF">2022-04-24T09:49:24Z</dcterms:modified>
</cp:coreProperties>
</file>