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3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5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2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5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6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1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6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1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2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8D854-ECCC-4D80-8286-433523EE9422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AD6C2-CCFA-4F98-B1D2-A03D64A5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7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en-US" b="1" dirty="0"/>
              <a:t> </a:t>
            </a:r>
            <a:r>
              <a:rPr lang="ar-IQ" b="1" dirty="0"/>
              <a:t>القياس والتقويم                                    المرحلة الثالثة / قسم الحاسبات                                               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                                                     مدرسة المادة  / م. بلسم وليد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الفصل الاول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مفاهيم في القياس والتقويم والاختبار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57213"/>
            <a:ext cx="5486400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2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90625"/>
            <a:ext cx="54864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67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63625"/>
            <a:ext cx="5486400" cy="472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13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39900"/>
            <a:ext cx="54864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4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63625"/>
            <a:ext cx="5486400" cy="472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6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80963"/>
            <a:ext cx="5486400" cy="669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18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90625"/>
            <a:ext cx="54864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97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8175"/>
            <a:ext cx="5486400" cy="304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30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80963"/>
            <a:ext cx="5486400" cy="669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45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65088"/>
            <a:ext cx="5486400" cy="698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5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362" y="685800"/>
            <a:ext cx="4523275" cy="544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74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374650"/>
            <a:ext cx="5486400" cy="760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7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57213"/>
            <a:ext cx="5486400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4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242" y="1835572"/>
            <a:ext cx="5487515" cy="4055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798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242" y="1709084"/>
            <a:ext cx="5487515" cy="430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0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240" y="1600200"/>
            <a:ext cx="391951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143000"/>
            <a:ext cx="40835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10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242" y="1447800"/>
            <a:ext cx="5487515" cy="410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81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601345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9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15988"/>
            <a:ext cx="54864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23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</Words>
  <Application>Microsoft Office PowerPoint</Application>
  <PresentationFormat>On-screen Show (4:3)</PresentationFormat>
  <Paragraphs>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القياس والتقويم                                    المرحلة الثالثة / قسم الحاسبات                                                                                                      مدرسة المادة  / م. بلسم وليد الفصل الاول   مفاهيم في القياس والتقويم والاختبار 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القياس والتقويم                                    المرحلة الثالثة / قسم الحاسبات                                                                                                      مدرسة المادة  / م. بلسم وليد الفصل الاول   مفاهيم في القياس والتقويم والاختبار</dc:title>
  <dc:creator>balsam waleed</dc:creator>
  <cp:lastModifiedBy>balsam waleed</cp:lastModifiedBy>
  <cp:revision>2</cp:revision>
  <dcterms:created xsi:type="dcterms:W3CDTF">2022-04-24T09:29:29Z</dcterms:created>
  <dcterms:modified xsi:type="dcterms:W3CDTF">2022-04-24T09:49:24Z</dcterms:modified>
</cp:coreProperties>
</file>