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17" d="100"/>
          <a:sy n="17" d="100"/>
        </p:scale>
        <p:origin x="-2832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21/05/1443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71736" y="1500174"/>
            <a:ext cx="6115064" cy="228601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ar-IQ" sz="4400" dirty="0" smtClean="0">
                <a:solidFill>
                  <a:srgbClr val="FF0000"/>
                </a:solidFill>
              </a:rPr>
              <a:t>الإيهام في الفنون التشكيلية </a:t>
            </a:r>
          </a:p>
          <a:p>
            <a:pPr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715404" cy="35004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715404" cy="35004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715404" cy="35004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999537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715404" cy="35004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715404" cy="35004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715404" cy="35004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715404" cy="35004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715404" cy="35004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715404" cy="35004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36647" y="-1149355"/>
            <a:ext cx="6858000" cy="915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715404" cy="35004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1" y="-1143002"/>
            <a:ext cx="68580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85728"/>
            <a:ext cx="8715404" cy="35004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2998" y="-1143006"/>
            <a:ext cx="685800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</Words>
  <PresentationFormat>عرض على الشاشة (3:4)‏</PresentationFormat>
  <Paragraphs>1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pv</dc:creator>
  <cp:lastModifiedBy>pv</cp:lastModifiedBy>
  <cp:revision>16</cp:revision>
  <dcterms:created xsi:type="dcterms:W3CDTF">2021-12-25T16:21:51Z</dcterms:created>
  <dcterms:modified xsi:type="dcterms:W3CDTF">2021-12-25T16:37:25Z</dcterms:modified>
</cp:coreProperties>
</file>