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17/06/1443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401080" cy="4643470"/>
          </a:xfrm>
          <a:gradFill flip="none" rotWithShape="1">
            <a:gsLst>
              <a:gs pos="0">
                <a:srgbClr val="FFC000"/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514350" indent="-514350" algn="ctr">
              <a:buNone/>
            </a:pPr>
            <a:endParaRPr lang="ar-IQ" dirty="0" smtClean="0">
              <a:solidFill>
                <a:srgbClr val="FF0000"/>
              </a:solidFill>
            </a:endParaRPr>
          </a:p>
          <a:p>
            <a:pPr marL="514350" indent="-514350" algn="ctr">
              <a:buNone/>
            </a:pPr>
            <a:endParaRPr lang="ar-IQ" dirty="0" smtClean="0">
              <a:solidFill>
                <a:srgbClr val="FF0000"/>
              </a:solidFill>
            </a:endParaRPr>
          </a:p>
          <a:p>
            <a:pPr marL="514350" indent="-514350" algn="ctr">
              <a:buNone/>
            </a:pPr>
            <a:r>
              <a:rPr lang="ar-IQ" dirty="0" smtClean="0">
                <a:solidFill>
                  <a:srgbClr val="FF0000"/>
                </a:solidFill>
              </a:rPr>
              <a:t>الامتحانات</a:t>
            </a: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           حضوري</a:t>
            </a:r>
            <a:r>
              <a:rPr lang="ar-IQ" dirty="0" smtClean="0">
                <a:solidFill>
                  <a:schemeClr val="bg1"/>
                </a:solidFill>
              </a:rPr>
              <a:t>                          </a:t>
            </a:r>
            <a:r>
              <a:rPr lang="ar-IQ" dirty="0" smtClean="0"/>
              <a:t>الكتروني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None/>
            </a:pPr>
            <a:endParaRPr lang="ar-IQ" dirty="0" smtClean="0"/>
          </a:p>
        </p:txBody>
      </p:sp>
      <p:cxnSp>
        <p:nvCxnSpPr>
          <p:cNvPr id="5" name="رابط بشكل مرفق 4"/>
          <p:cNvCxnSpPr/>
          <p:nvPr/>
        </p:nvCxnSpPr>
        <p:spPr>
          <a:xfrm>
            <a:off x="4500562" y="2928934"/>
            <a:ext cx="1428760" cy="7143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بشكل مرفق 16"/>
          <p:cNvCxnSpPr/>
          <p:nvPr/>
        </p:nvCxnSpPr>
        <p:spPr>
          <a:xfrm rot="10800000" flipV="1">
            <a:off x="3000364" y="2928934"/>
            <a:ext cx="1428760" cy="78581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5400000">
            <a:off x="4321967" y="26789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ar-IQ" dirty="0" smtClean="0"/>
              <a:t>متطلبات الامتحان الالكتروني بالنسبة للتدريسي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  <a:gradFill flip="none" rotWithShape="1">
            <a:gsLst>
              <a:gs pos="0">
                <a:srgbClr val="FFC000"/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ar-IQ" dirty="0" smtClean="0"/>
              <a:t>اسم مادة الامتحان مع التفاصيل الأساسية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عدد الأسئلة الكلي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AutoNum type="arabicPeriod"/>
            </a:pPr>
            <a:r>
              <a:rPr lang="ar-IQ" dirty="0" smtClean="0"/>
              <a:t>الأسئلة الترك </a:t>
            </a:r>
          </a:p>
          <a:p>
            <a:pPr marL="514350" indent="-514350">
              <a:buAutoNum type="arabicPeriod"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4 .درجة كل سؤال والدرجة النهائية للامتحان </a:t>
            </a:r>
          </a:p>
          <a:p>
            <a:pPr marL="514350" indent="-514350">
              <a:buNone/>
            </a:pPr>
            <a:endParaRPr lang="ar-IQ" dirty="0" smtClean="0"/>
          </a:p>
          <a:p>
            <a:pPr marL="514350" indent="-514350">
              <a:buNone/>
            </a:pPr>
            <a:r>
              <a:rPr lang="ar-IQ" dirty="0" smtClean="0"/>
              <a:t>5 . إدراج صورة الجامعة في ورقة الاختبار </a:t>
            </a:r>
          </a:p>
          <a:p>
            <a:pPr marL="514350" indent="-514350">
              <a:buNone/>
            </a:pPr>
            <a:r>
              <a:rPr lang="ar-IQ" dirty="0" smtClean="0"/>
              <a:t> </a:t>
            </a:r>
            <a:endParaRPr lang="ar-IQ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</Words>
  <PresentationFormat>عرض على الشاشة (3:4)‏</PresentationFormat>
  <Paragraphs>17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 </vt:lpstr>
      <vt:lpstr>متطلبات الامتحان الالكتروني بالنسبة للتدريسي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5</cp:revision>
  <dcterms:created xsi:type="dcterms:W3CDTF">2022-01-20T15:38:22Z</dcterms:created>
  <dcterms:modified xsi:type="dcterms:W3CDTF">2022-01-20T15:56:34Z</dcterms:modified>
</cp:coreProperties>
</file>