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60" r:id="rId5"/>
    <p:sldId id="258" r:id="rId6"/>
    <p:sldId id="261" r:id="rId7"/>
    <p:sldId id="262" r:id="rId8"/>
    <p:sldId id="259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412" autoAdjust="0"/>
    <p:restoredTop sz="94624" autoAdjust="0"/>
  </p:normalViewPr>
  <p:slideViewPr>
    <p:cSldViewPr>
      <p:cViewPr>
        <p:scale>
          <a:sx n="66" d="100"/>
          <a:sy n="66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09B0369-FAF2-4BB2-9AE5-3923092229D9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CAAC604-FAEC-4EB4-A546-9288AA3CE3B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990473-1E3B-4072-8B15-7E539670868A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8EFCA62-7E8E-48E4-9B6D-67AAD14C9377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FCA62-7E8E-48E4-9B6D-67AAD14C9377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FCA62-7E8E-48E4-9B6D-67AAD14C9377}" type="slidenum">
              <a:rPr lang="ar-IQ" smtClean="0"/>
              <a:pPr/>
              <a:t>2</a:t>
            </a:fld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FCA62-7E8E-48E4-9B6D-67AAD14C9377}" type="slidenum">
              <a:rPr lang="ar-IQ" smtClean="0"/>
              <a:pPr/>
              <a:t>3</a:t>
            </a:fld>
            <a:endParaRPr lang="ar-IQ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FCA62-7E8E-48E4-9B6D-67AAD14C9377}" type="slidenum">
              <a:rPr lang="ar-IQ" smtClean="0"/>
              <a:pPr/>
              <a:t>4</a:t>
            </a:fld>
            <a:endParaRPr lang="ar-IQ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FCA62-7E8E-48E4-9B6D-67AAD14C9377}" type="slidenum">
              <a:rPr lang="ar-IQ" smtClean="0"/>
              <a:pPr/>
              <a:t>5</a:t>
            </a:fld>
            <a:endParaRPr lang="ar-IQ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FCA62-7E8E-48E4-9B6D-67AAD14C9377}" type="slidenum">
              <a:rPr lang="ar-IQ" smtClean="0"/>
              <a:pPr/>
              <a:t>6</a:t>
            </a:fld>
            <a:endParaRPr lang="ar-IQ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FCA62-7E8E-48E4-9B6D-67AAD14C9377}" type="slidenum">
              <a:rPr lang="ar-IQ" smtClean="0"/>
              <a:pPr/>
              <a:t>7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23/07/1442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D872B-0C47-4251-85E5-66E63897E45B}" type="datetimeFigureOut">
              <a:rPr lang="ar-IQ" smtClean="0"/>
              <a:pPr/>
              <a:t>23/07/1442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C6990-65A7-4A87-8824-7567DA153A4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429520" y="0"/>
            <a:ext cx="1714480" cy="3571876"/>
          </a:xfr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تحديد ورقة الحضور </a:t>
            </a:r>
            <a:r>
              <a:rPr lang="ar-IQ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و</a:t>
            </a:r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الاختبار </a:t>
            </a:r>
            <a:endParaRPr lang="ar-IQ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357166"/>
            <a:ext cx="7358082" cy="6500834"/>
          </a:xfr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IQ" dirty="0" smtClean="0"/>
              <a:t>1 . الواجب ألبيتي </a:t>
            </a:r>
          </a:p>
          <a:p>
            <a:pPr>
              <a:buNone/>
            </a:pPr>
            <a:r>
              <a:rPr lang="ar-IQ" dirty="0" smtClean="0"/>
              <a:t>2 . إنشاء </a:t>
            </a:r>
          </a:p>
          <a:p>
            <a:pPr>
              <a:buNone/>
            </a:pPr>
            <a:r>
              <a:rPr lang="ar-IQ" dirty="0" smtClean="0"/>
              <a:t>3 . مهمة للاختبار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الصفحة الأولى تتكون من</a:t>
            </a:r>
          </a:p>
          <a:p>
            <a:pPr>
              <a:buNone/>
            </a:pPr>
            <a:r>
              <a:rPr lang="ar-IQ" dirty="0" smtClean="0"/>
              <a:t> أ . العنوان </a:t>
            </a:r>
          </a:p>
          <a:p>
            <a:pPr>
              <a:buNone/>
            </a:pPr>
            <a:r>
              <a:rPr lang="ar-IQ" dirty="0" smtClean="0"/>
              <a:t>ب . </a:t>
            </a:r>
            <a:r>
              <a:rPr lang="en-US" dirty="0" smtClean="0"/>
              <a:t>Blank Quiz) </a:t>
            </a:r>
            <a:r>
              <a:rPr lang="ar-IQ" dirty="0" smtClean="0"/>
              <a:t> ، + إنشاء ، إضافة )</a:t>
            </a:r>
          </a:p>
          <a:p>
            <a:pPr>
              <a:buNone/>
            </a:pPr>
            <a:endParaRPr lang="ar-IQ" dirty="0" smtClean="0"/>
          </a:p>
          <a:p>
            <a:r>
              <a:rPr lang="ar-IQ" dirty="0" smtClean="0"/>
              <a:t>اختر 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Blank Quiz</a:t>
            </a:r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</a:t>
            </a:r>
            <a:r>
              <a:rPr lang="ar-IQ" dirty="0" smtClean="0"/>
              <a:t>لعمل الاختبار</a:t>
            </a:r>
          </a:p>
          <a:p>
            <a:pPr>
              <a:buNone/>
            </a:pPr>
            <a:r>
              <a:rPr lang="ar-IQ" dirty="0" smtClean="0"/>
              <a:t>و </a:t>
            </a:r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+ إنشاء   </a:t>
            </a:r>
            <a:r>
              <a:rPr lang="ar-IQ" dirty="0" smtClean="0"/>
              <a:t>لعمل استمارة الحضور </a:t>
            </a:r>
          </a:p>
          <a:p>
            <a:pPr>
              <a:buNone/>
            </a:pPr>
            <a:r>
              <a:rPr lang="ar-IQ" dirty="0" smtClean="0"/>
              <a:t>و</a:t>
            </a:r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إضافة </a:t>
            </a:r>
            <a:r>
              <a:rPr lang="ar-IQ" dirty="0" smtClean="0"/>
              <a:t>لنسخ نموذج كامل من الأسئلة وفعال في الصفين  </a:t>
            </a:r>
          </a:p>
          <a:p>
            <a:pPr>
              <a:buNone/>
            </a:pPr>
            <a:r>
              <a:rPr lang="ar-IQ" dirty="0" smtClean="0"/>
              <a:t>ج . الوقت ( نهاية والبداية )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14282" y="4643446"/>
            <a:ext cx="2285984" cy="55399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r>
              <a:rPr lang="ar-IQ" sz="3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( بناء المطلوب )</a:t>
            </a:r>
          </a:p>
        </p:txBody>
      </p:sp>
      <p:cxnSp>
        <p:nvCxnSpPr>
          <p:cNvPr id="6" name="رابط كسهم مستقيم 5"/>
          <p:cNvCxnSpPr/>
          <p:nvPr/>
        </p:nvCxnSpPr>
        <p:spPr>
          <a:xfrm rot="10800000" flipV="1">
            <a:off x="2571736" y="4786322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rot="10800000">
            <a:off x="2571736" y="5000636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429520" y="0"/>
            <a:ext cx="1714480" cy="23685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Blank Quiz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14290"/>
            <a:ext cx="7215238" cy="64294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dirty="0" smtClean="0"/>
              <a:t>. تحتوي ورقة 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Blank Quiz</a:t>
            </a:r>
            <a:r>
              <a:rPr lang="ar-IQ" dirty="0" smtClean="0"/>
              <a:t>. </a:t>
            </a:r>
          </a:p>
          <a:p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1 . </a:t>
            </a:r>
            <a:r>
              <a:rPr lang="ar-IQ" dirty="0" smtClean="0"/>
              <a:t>العنوان . الوصف </a:t>
            </a:r>
            <a:endParaRPr lang="ar-IQ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2 . </a:t>
            </a:r>
            <a:r>
              <a:rPr lang="ar-IQ" dirty="0" smtClean="0"/>
              <a:t>السؤال  ـ الردود </a:t>
            </a:r>
          </a:p>
          <a:p>
            <a:r>
              <a:rPr lang="ar-IQ" dirty="0" smtClean="0"/>
              <a:t>   </a:t>
            </a:r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السؤال </a:t>
            </a:r>
          </a:p>
          <a:p>
            <a:pPr marL="0" indent="0"/>
            <a:r>
              <a:rPr lang="ar-IQ" dirty="0" smtClean="0"/>
              <a:t>أ . كتابة السؤال     </a:t>
            </a:r>
            <a:r>
              <a:rPr lang="ar-IQ" dirty="0" err="1" smtClean="0"/>
              <a:t>ب</a:t>
            </a:r>
            <a:r>
              <a:rPr lang="ar-IQ" dirty="0" smtClean="0"/>
              <a:t>. نوع الإجابة المطلوبة من الطالب  </a:t>
            </a:r>
            <a:r>
              <a:rPr lang="ar-IQ" dirty="0" err="1" smtClean="0"/>
              <a:t>ج</a:t>
            </a:r>
            <a:r>
              <a:rPr lang="ar-IQ" dirty="0" smtClean="0"/>
              <a:t> . مفتاح الإجابة        </a:t>
            </a:r>
            <a:r>
              <a:rPr lang="ar-IQ" dirty="0" err="1" smtClean="0"/>
              <a:t>د</a:t>
            </a:r>
            <a:r>
              <a:rPr lang="ar-IQ" dirty="0" smtClean="0"/>
              <a:t> . تحديد الدرجة        هـ . فعل مطلوب في حالة عدم وجود ترك    </a:t>
            </a:r>
            <a:r>
              <a:rPr lang="ar-IQ" dirty="0" err="1" smtClean="0"/>
              <a:t>و</a:t>
            </a:r>
            <a:r>
              <a:rPr lang="ar-IQ" dirty="0" smtClean="0"/>
              <a:t> . تنظيم عشوائية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pic>
        <p:nvPicPr>
          <p:cNvPr id="1026" name="Picture 2" descr="C:\Users\pv\Desktop\٢٠٢١٠٣٠٦_١٨١٠٥٢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357826"/>
            <a:ext cx="6786610" cy="10715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1027" name="Picture 3" descr="C:\Users\pv\Desktop\٢٠٢١٠٣٠٦_١٨٠٩٣٧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143380"/>
            <a:ext cx="3714776" cy="10001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6" y="0"/>
            <a:ext cx="1828784" cy="23685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Blank Quiz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214290"/>
            <a:ext cx="7143800" cy="64294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الردود </a:t>
            </a:r>
          </a:p>
          <a:p>
            <a:pPr marL="0" indent="0"/>
            <a:r>
              <a:rPr lang="ar-IQ" dirty="0" smtClean="0"/>
              <a:t>أ . ملخص    </a:t>
            </a:r>
            <a:r>
              <a:rPr lang="ar-IQ" dirty="0" err="1" smtClean="0"/>
              <a:t>ب</a:t>
            </a:r>
            <a:r>
              <a:rPr lang="ar-IQ" dirty="0" smtClean="0"/>
              <a:t>. السؤال   </a:t>
            </a:r>
            <a:r>
              <a:rPr lang="ar-IQ" dirty="0" err="1" smtClean="0"/>
              <a:t>ج</a:t>
            </a:r>
            <a:r>
              <a:rPr lang="ar-IQ" dirty="0" smtClean="0"/>
              <a:t> . فرادي </a:t>
            </a:r>
            <a:r>
              <a:rPr lang="ar-IQ" dirty="0" err="1" smtClean="0"/>
              <a:t>ـ</a:t>
            </a:r>
            <a:r>
              <a:rPr lang="ar-IQ" dirty="0" smtClean="0"/>
              <a:t> إصدار النتيجة </a:t>
            </a:r>
          </a:p>
          <a:p>
            <a:pPr marL="0" indent="0"/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فرادي</a:t>
            </a:r>
            <a:r>
              <a:rPr lang="ar-IQ" dirty="0" smtClean="0"/>
              <a:t> </a:t>
            </a:r>
          </a:p>
          <a:p>
            <a:pPr marL="0" indent="0"/>
            <a:r>
              <a:rPr lang="ar-IQ" dirty="0" smtClean="0"/>
              <a:t>كورق امتحان تصلح لكل طالب ( الأسئلة غير خيارات متعددة مربعات اختيار ) ثم إصدار النتيجة </a:t>
            </a:r>
          </a:p>
          <a:p>
            <a:pPr marL="0" indent="0"/>
            <a:endParaRPr lang="ar-IQ" dirty="0" smtClean="0"/>
          </a:p>
          <a:p>
            <a:pPr marL="0" indent="0" algn="ctr"/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إيقونات الورقة </a:t>
            </a:r>
          </a:p>
          <a:p>
            <a:pPr>
              <a:buNone/>
            </a:pPr>
            <a:r>
              <a:rPr lang="ar-IQ" dirty="0" smtClean="0"/>
              <a:t> 1. معاينة </a:t>
            </a:r>
          </a:p>
          <a:p>
            <a:pPr>
              <a:buNone/>
            </a:pPr>
            <a:r>
              <a:rPr lang="ar-IQ" dirty="0" smtClean="0"/>
              <a:t>2 . جماليات  ( لونية </a:t>
            </a:r>
            <a:r>
              <a:rPr lang="ar-IQ" dirty="0" err="1" smtClean="0"/>
              <a:t>و</a:t>
            </a:r>
            <a:r>
              <a:rPr lang="ar-IQ" dirty="0" smtClean="0"/>
              <a:t> صورة ) </a:t>
            </a:r>
          </a:p>
          <a:p>
            <a:pPr>
              <a:buNone/>
            </a:pPr>
            <a:r>
              <a:rPr lang="ar-IQ" dirty="0" smtClean="0"/>
              <a:t>8 . إعدادات</a:t>
            </a:r>
          </a:p>
          <a:p>
            <a:pPr>
              <a:buNone/>
            </a:pPr>
            <a:r>
              <a:rPr lang="ar-IQ" dirty="0" smtClean="0"/>
              <a:t>9 . طريقة إرسال النموذج 	( رابط )</a:t>
            </a:r>
          </a:p>
          <a:p>
            <a:pPr>
              <a:buNone/>
            </a:pPr>
            <a:r>
              <a:rPr lang="ar-IQ" dirty="0" smtClean="0"/>
              <a:t>10 . إضافات ( خيار يتحقق فقط في الكمبيوتر )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pic>
        <p:nvPicPr>
          <p:cNvPr id="2050" name="Picture 2" descr="C:\Users\pv\Desktop\٢٠٢١٠٣٠٦_١٨٠٨١٤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14554"/>
            <a:ext cx="1500166" cy="46434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6" y="0"/>
            <a:ext cx="1828784" cy="15716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+ إنشاء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428604"/>
            <a:ext cx="7000924" cy="62151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ar-IQ" dirty="0" smtClean="0"/>
              <a:t>. تحتوي ورقة </a:t>
            </a:r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+ إنشاء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  </a:t>
            </a:r>
            <a:r>
              <a:rPr lang="ar-IQ" dirty="0" smtClean="0"/>
              <a:t>أ . العنوان    </a:t>
            </a:r>
            <a:r>
              <a:rPr lang="ar-IQ" dirty="0" err="1" smtClean="0"/>
              <a:t>ب</a:t>
            </a:r>
            <a:r>
              <a:rPr lang="ar-IQ" dirty="0" smtClean="0"/>
              <a:t> . الوصف        </a:t>
            </a:r>
            <a:r>
              <a:rPr lang="ar-IQ" dirty="0" err="1" smtClean="0"/>
              <a:t>ج</a:t>
            </a:r>
            <a:r>
              <a:rPr lang="ar-IQ" dirty="0" smtClean="0"/>
              <a:t> . السؤال والردود </a:t>
            </a:r>
          </a:p>
          <a:p>
            <a:pPr>
              <a:buNone/>
            </a:pPr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السؤال </a:t>
            </a:r>
            <a:r>
              <a:rPr lang="ar-IQ" dirty="0" smtClean="0"/>
              <a:t>       </a:t>
            </a:r>
            <a:r>
              <a:rPr lang="ar-IQ" dirty="0" err="1" smtClean="0"/>
              <a:t>د</a:t>
            </a:r>
            <a:r>
              <a:rPr lang="ar-IQ" dirty="0" smtClean="0"/>
              <a:t> . نوع الإجابة المطلوبة من الطالب  هـ . مطلوب    </a:t>
            </a:r>
            <a:r>
              <a:rPr lang="ar-IQ" dirty="0" err="1" smtClean="0"/>
              <a:t>و</a:t>
            </a:r>
            <a:r>
              <a:rPr lang="ar-IQ" dirty="0" smtClean="0"/>
              <a:t> . تنظيمات عشوائية</a:t>
            </a:r>
          </a:p>
          <a:p>
            <a:r>
              <a:rPr lang="ar-IQ" dirty="0" smtClean="0"/>
              <a:t>إيقونات الورقة </a:t>
            </a:r>
          </a:p>
          <a:p>
            <a:pPr>
              <a:buNone/>
            </a:pPr>
            <a:r>
              <a:rPr lang="ar-IQ" dirty="0" smtClean="0"/>
              <a:t> 1. معاينة </a:t>
            </a:r>
          </a:p>
          <a:p>
            <a:pPr>
              <a:buNone/>
            </a:pPr>
            <a:r>
              <a:rPr lang="ar-IQ" dirty="0" smtClean="0"/>
              <a:t>2 . جماليات  ( لونية </a:t>
            </a:r>
            <a:r>
              <a:rPr lang="ar-IQ" dirty="0" err="1" smtClean="0"/>
              <a:t>و</a:t>
            </a:r>
            <a:r>
              <a:rPr lang="ar-IQ" dirty="0" smtClean="0"/>
              <a:t> صورة ) </a:t>
            </a:r>
          </a:p>
          <a:p>
            <a:pPr>
              <a:buNone/>
            </a:pPr>
            <a:r>
              <a:rPr lang="ar-IQ" dirty="0" smtClean="0"/>
              <a:t>8 . إعدادات</a:t>
            </a:r>
          </a:p>
          <a:p>
            <a:pPr>
              <a:buNone/>
            </a:pPr>
            <a:r>
              <a:rPr lang="ar-IQ" dirty="0" smtClean="0"/>
              <a:t>9 . طريقة إرسال النموذج 	( رابط )</a:t>
            </a:r>
          </a:p>
          <a:p>
            <a:pPr>
              <a:buNone/>
            </a:pPr>
            <a:r>
              <a:rPr lang="ar-IQ" dirty="0" smtClean="0"/>
              <a:t>10 . إضافات ( خيار يتحقق فقط في الكمبيوتر )</a:t>
            </a:r>
          </a:p>
          <a:p>
            <a:pPr>
              <a:buNone/>
            </a:pPr>
            <a:r>
              <a:rPr lang="ar-IQ" dirty="0" smtClean="0"/>
              <a:t>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7286644" y="16430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5" name="مربع نص 4"/>
          <p:cNvSpPr txBox="1"/>
          <p:nvPr/>
        </p:nvSpPr>
        <p:spPr>
          <a:xfrm>
            <a:off x="7439044" y="17954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6" name="مربع نص 5"/>
          <p:cNvSpPr txBox="1"/>
          <p:nvPr/>
        </p:nvSpPr>
        <p:spPr>
          <a:xfrm>
            <a:off x="7591444" y="19478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7" name="مربع نص 6"/>
          <p:cNvSpPr txBox="1"/>
          <p:nvPr/>
        </p:nvSpPr>
        <p:spPr>
          <a:xfrm>
            <a:off x="7743844" y="21002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8" name="مربع نص 7"/>
          <p:cNvSpPr txBox="1"/>
          <p:nvPr/>
        </p:nvSpPr>
        <p:spPr>
          <a:xfrm>
            <a:off x="7896244" y="22526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9" name="مربع نص 8"/>
          <p:cNvSpPr txBox="1"/>
          <p:nvPr/>
        </p:nvSpPr>
        <p:spPr>
          <a:xfrm>
            <a:off x="8048644" y="24050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8201044" y="25574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8353444" y="27098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8505844" y="28622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7929586" y="3357562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6" y="0"/>
            <a:ext cx="1828784" cy="15716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الاختلاف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42852"/>
            <a:ext cx="7000924" cy="65008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7286644" y="16430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5" name="مربع نص 4"/>
          <p:cNvSpPr txBox="1"/>
          <p:nvPr/>
        </p:nvSpPr>
        <p:spPr>
          <a:xfrm>
            <a:off x="7439044" y="17954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6" name="مربع نص 5"/>
          <p:cNvSpPr txBox="1"/>
          <p:nvPr/>
        </p:nvSpPr>
        <p:spPr>
          <a:xfrm>
            <a:off x="7591444" y="19478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8" name="مربع نص 7"/>
          <p:cNvSpPr txBox="1"/>
          <p:nvPr/>
        </p:nvSpPr>
        <p:spPr>
          <a:xfrm>
            <a:off x="7896244" y="22526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9" name="مربع نص 8"/>
          <p:cNvSpPr txBox="1"/>
          <p:nvPr/>
        </p:nvSpPr>
        <p:spPr>
          <a:xfrm>
            <a:off x="8048644" y="24050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8201044" y="25574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8505844" y="28622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pic>
        <p:nvPicPr>
          <p:cNvPr id="3074" name="Picture 2" descr="C:\Users\pv\Desktop\٢٠٢١٠٣٠٦_١٨٢٠٠٨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71876"/>
            <a:ext cx="7177114" cy="3000396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</p:pic>
      <p:pic>
        <p:nvPicPr>
          <p:cNvPr id="15" name="Picture 2" descr="C:\Users\pv\Desktop\٢٠٢١٠٣٠٦_١٨١١٤٧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3" y="1142984"/>
            <a:ext cx="6715172" cy="207170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6" y="0"/>
            <a:ext cx="1828784" cy="15716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خطوات الرئيسة </a:t>
            </a:r>
            <a:endParaRPr lang="ar-IQ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428604"/>
            <a:ext cx="7000924" cy="62151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ar-IQ" dirty="0" smtClean="0"/>
              <a:t>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1 . العنوان </a:t>
            </a:r>
          </a:p>
          <a:p>
            <a:pPr>
              <a:buNone/>
            </a:pPr>
            <a:r>
              <a:rPr lang="ar-IQ" dirty="0" smtClean="0"/>
              <a:t>2 . اختيار  استمارة للحضور </a:t>
            </a:r>
            <a:r>
              <a:rPr lang="ar-IQ" dirty="0" err="1" smtClean="0"/>
              <a:t>او</a:t>
            </a:r>
            <a:r>
              <a:rPr lang="ar-IQ" dirty="0" smtClean="0"/>
              <a:t> ورقة اختبار </a:t>
            </a:r>
          </a:p>
          <a:p>
            <a:pPr>
              <a:buNone/>
            </a:pPr>
            <a:r>
              <a:rPr lang="ar-IQ" dirty="0" smtClean="0"/>
              <a:t>3 . كتابة العنوان والوصف </a:t>
            </a:r>
          </a:p>
          <a:p>
            <a:pPr>
              <a:buNone/>
            </a:pPr>
            <a:r>
              <a:rPr lang="ar-IQ" dirty="0" smtClean="0"/>
              <a:t>4 . معاينة </a:t>
            </a:r>
          </a:p>
          <a:p>
            <a:pPr>
              <a:buNone/>
            </a:pPr>
            <a:r>
              <a:rPr lang="ar-IQ" dirty="0" smtClean="0"/>
              <a:t>5 . العودة من خلال رمز القلم </a:t>
            </a:r>
          </a:p>
          <a:p>
            <a:pPr>
              <a:buNone/>
            </a:pPr>
            <a:r>
              <a:rPr lang="ar-IQ" dirty="0" smtClean="0"/>
              <a:t>6 . </a:t>
            </a:r>
            <a:r>
              <a:rPr lang="ar-IQ" dirty="0" err="1" smtClean="0"/>
              <a:t>اعدادت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7 . جماليات </a:t>
            </a:r>
          </a:p>
          <a:p>
            <a:pPr>
              <a:buNone/>
            </a:pPr>
            <a:r>
              <a:rPr lang="ar-IQ" dirty="0" smtClean="0"/>
              <a:t>8 . تحديد وقت انتهاء </a:t>
            </a:r>
          </a:p>
          <a:p>
            <a:pPr>
              <a:buNone/>
            </a:pPr>
            <a:r>
              <a:rPr lang="ar-IQ" dirty="0" smtClean="0"/>
              <a:t>9 . تحديد وقت البداية أم تعين أو جدولة ويمكن </a:t>
            </a:r>
            <a:r>
              <a:rPr lang="ar-IQ" dirty="0" err="1" smtClean="0"/>
              <a:t>اخ</a:t>
            </a:r>
            <a:r>
              <a:rPr lang="ar-IQ" dirty="0" smtClean="0"/>
              <a:t>\ رابط وتصغيره .</a:t>
            </a: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7286644" y="16430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6" name="مربع نص 5"/>
          <p:cNvSpPr txBox="1"/>
          <p:nvPr/>
        </p:nvSpPr>
        <p:spPr>
          <a:xfrm>
            <a:off x="7591444" y="19478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9" name="مربع نص 8"/>
          <p:cNvSpPr txBox="1"/>
          <p:nvPr/>
        </p:nvSpPr>
        <p:spPr>
          <a:xfrm>
            <a:off x="8048644" y="24050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8505844" y="28622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72330" y="0"/>
            <a:ext cx="1828784" cy="15716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المعلمون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785794"/>
            <a:ext cx="6643734" cy="578647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1</a:t>
            </a:r>
            <a:r>
              <a:rPr lang="ar-IQ" dirty="0" smtClean="0"/>
              <a:t> . إدخال المعلم مع الأخرى للاشتراك في كل الأسئلة واستمارات الحضور( الأشخاص ـ المعلمون  +  إضافة الاميل  دعوة )</a:t>
            </a:r>
          </a:p>
          <a:p>
            <a:pPr algn="just">
              <a:buNone/>
            </a:pPr>
            <a:r>
              <a:rPr lang="ar-IQ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2</a:t>
            </a:r>
            <a:r>
              <a:rPr lang="ar-IQ" dirty="0" smtClean="0"/>
              <a:t> . إدخال المعلم في الأسئلة والأجوبة نموذج محدد فقط ( إضافة متعاونين من إيقونات </a:t>
            </a:r>
            <a:r>
              <a:rPr lang="en-US" dirty="0" smtClean="0"/>
              <a:t>Blank Quiz) </a:t>
            </a:r>
            <a:r>
              <a:rPr lang="ar-IQ" dirty="0" smtClean="0"/>
              <a:t> ، + إنشاء ، إضافة ))</a:t>
            </a:r>
          </a:p>
          <a:p>
            <a:pPr algn="just">
              <a:buNone/>
            </a:pPr>
            <a:endParaRPr lang="ar-IQ" dirty="0" smtClean="0"/>
          </a:p>
          <a:p>
            <a:pPr algn="just">
              <a:buNone/>
            </a:pPr>
            <a:r>
              <a:rPr lang="ar-IQ" dirty="0" smtClean="0"/>
              <a:t>3 . إدخال المعلم في إجابات فقط لنموذج محدد من الأسئلة شيت الإكسل ( مشاركة وتصدير ) مشاركة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sp>
        <p:nvSpPr>
          <p:cNvPr id="4" name="مربع نص 3"/>
          <p:cNvSpPr txBox="1"/>
          <p:nvPr/>
        </p:nvSpPr>
        <p:spPr>
          <a:xfrm>
            <a:off x="7286644" y="16430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5" name="مربع نص 4"/>
          <p:cNvSpPr txBox="1"/>
          <p:nvPr/>
        </p:nvSpPr>
        <p:spPr>
          <a:xfrm>
            <a:off x="7439044" y="17954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6" name="مربع نص 5"/>
          <p:cNvSpPr txBox="1"/>
          <p:nvPr/>
        </p:nvSpPr>
        <p:spPr>
          <a:xfrm>
            <a:off x="7591444" y="19478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7" name="مربع نص 6"/>
          <p:cNvSpPr txBox="1"/>
          <p:nvPr/>
        </p:nvSpPr>
        <p:spPr>
          <a:xfrm>
            <a:off x="7743844" y="21002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8" name="مربع نص 7"/>
          <p:cNvSpPr txBox="1"/>
          <p:nvPr/>
        </p:nvSpPr>
        <p:spPr>
          <a:xfrm>
            <a:off x="7896244" y="22526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9" name="مربع نص 8"/>
          <p:cNvSpPr txBox="1"/>
          <p:nvPr/>
        </p:nvSpPr>
        <p:spPr>
          <a:xfrm>
            <a:off x="8048644" y="24050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8201044" y="25574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8353444" y="27098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8505844" y="2862250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7929586" y="3357562"/>
            <a:ext cx="71438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تصميم مخص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355</Words>
  <PresentationFormat>عرض على الشاشة (3:4)‏</PresentationFormat>
  <Paragraphs>75</Paragraphs>
  <Slides>7</Slides>
  <Notes>7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7</vt:i4>
      </vt:variant>
    </vt:vector>
  </HeadingPairs>
  <TitlesOfParts>
    <vt:vector size="9" baseType="lpstr">
      <vt:lpstr>سمة Office</vt:lpstr>
      <vt:lpstr>تصميم مخصص</vt:lpstr>
      <vt:lpstr>تحديد ورقة الحضور و الاختبار </vt:lpstr>
      <vt:lpstr>Blank Quiz</vt:lpstr>
      <vt:lpstr>Blank Quiz</vt:lpstr>
      <vt:lpstr>+ إنشاء</vt:lpstr>
      <vt:lpstr>الاختلاف </vt:lpstr>
      <vt:lpstr>خطوات الرئيسة </vt:lpstr>
      <vt:lpstr>المعلمون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pv</dc:creator>
  <cp:lastModifiedBy>pv</cp:lastModifiedBy>
  <cp:revision>41</cp:revision>
  <dcterms:created xsi:type="dcterms:W3CDTF">2021-03-05T14:49:56Z</dcterms:created>
  <dcterms:modified xsi:type="dcterms:W3CDTF">2021-03-06T16:43:38Z</dcterms:modified>
</cp:coreProperties>
</file>