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2" r:id="rId2"/>
    <p:sldId id="281" r:id="rId3"/>
    <p:sldId id="280" r:id="rId4"/>
    <p:sldId id="283" r:id="rId5"/>
    <p:sldId id="264" r:id="rId6"/>
    <p:sldId id="268" r:id="rId7"/>
    <p:sldId id="269" r:id="rId8"/>
    <p:sldId id="265" r:id="rId9"/>
    <p:sldId id="267" r:id="rId10"/>
    <p:sldId id="277" r:id="rId11"/>
    <p:sldId id="270" r:id="rId12"/>
    <p:sldId id="273" r:id="rId13"/>
    <p:sldId id="266" r:id="rId14"/>
    <p:sldId id="276" r:id="rId15"/>
    <p:sldId id="275" r:id="rId16"/>
    <p:sldId id="274" r:id="rId17"/>
    <p:sldId id="272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789"/>
    <a:srgbClr val="099097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42" d="100"/>
          <a:sy n="42" d="100"/>
        </p:scale>
        <p:origin x="-211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25/08/1443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SA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Monotype Koufi" pitchFamily="2" charset="-78"/>
              </a:rPr>
              <a:t>الآنية الفخارية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tabLst>
                <a:tab pos="234950" algn="l"/>
              </a:tabLst>
            </a:pP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نشأ الطين الخزفي ما قبل التاريخ ، حيث استخدمه الإنسان في أدواته المنزلية ، وتعامل الفرد مع خامة الطين كأساس في تكوين حاجاته الصناعية ، والفخار رافق أول توطيد حضاري وهو الذي أعطى المعلومات التاريخية الحضارية ، " إذ بقى فن الفخار حتى وجود الكتابة المصدر الوحيد لإمدادنا بالمعلومات التاريخية الحضارية لكل تاريخ الشرق القديم "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</a:tabLst>
            </a:pP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( الجندي ، 1974 : 10)    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</a:tabLst>
            </a:pP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      بدأ فن الفخار بسيطاً بتنفيذ أدوات المنزل ، ومن ثم انتقل إلى إنتاج قطعٍ فنية فريدة ، تكون رمزاً لحاجة يراد التعبير فيها تمثل واقع الفن الأصيل ، وتتنافس مع غيرها من الأعمال الفنية 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7" y="-1143000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7" y="-1143000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785794"/>
            <a:ext cx="871381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3324225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8" y="-1143001"/>
            <a:ext cx="6858001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SA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Monotype Koufi" pitchFamily="2" charset="-78"/>
              </a:rPr>
              <a:t>تزيين الآنية الفخارية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457200" algn="justLow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التزيين فن يجسد بعض الفنون ، مثل : الرسم والنحت والفسيفساء على </a:t>
            </a:r>
            <a:r>
              <a:rPr lang="ar-SA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الأخراجات</a:t>
            </a: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الفنية ، فهو أداء فني إنساني قديم فوق النتاج الفني عموماً ، وعلى جسم الآنية الفخارية خصوصاً ، حيث ظهر في العصور التاريخية الحديثة في فخار حلف .                                                                                                                                                                 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   والتزويق بالألوان ورسوم والنقوش يظهر تزاوج مع تقدم حاجات الإنسان يمثل إخراجاً جمالياً ، عمل خصيصاً للملوك ورجال الدولة والدين آنذاك لتميز تشكيل الأشكال على  الأواني الفخارية المستعملة عند عامة الناس 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  وتشكيل الأشكال يمثل جانبين عند التطبيق هما : " الفراغ وهو المساحة التي يحتلها النقش وتعرف بالفراغ الايجابي ، أما المساحة الخالية فتعرف بالفراغ السلبي</a:t>
            </a: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ّ</a:t>
            </a: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، ويلعب الفراغ دوراً مؤثراً </a:t>
            </a:r>
            <a:r>
              <a:rPr lang="ar-SA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للمرتسمات</a:t>
            </a: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 "                                                                 ( المهدي ، 1998 : 36)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    وإن</a:t>
            </a:r>
            <a:r>
              <a:rPr lang="ar-SA" dirty="0" smtClean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َّ</a:t>
            </a: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تنفيذ الزينة يتنوع بعدة طرق  ــ إذ يختار منهج التشكيل على رغبة المنتج الفنان ويذكر عدنان الجندي 1974 أساليب تزيين الآنية الفخارية ، وهي :.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 " 1 . تطبيق الزخارف بالحفر </a:t>
            </a:r>
            <a:r>
              <a:rPr lang="ar-SA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أ</a:t>
            </a: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. الحفر الغائر </a:t>
            </a:r>
            <a:r>
              <a:rPr lang="ar-SA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ب</a:t>
            </a: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. الحفر البارز 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. الزخارف بالدمج والترخيم 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. التطعيم 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4 . القالب 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5 . بالتفريغ </a:t>
            </a:r>
            <a:r>
              <a:rPr lang="ar-SA" baseline="300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"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الجندي ، 1974 : 45)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     فالتحلي فن الفخار أساس يرتبط ارتباطاً وثيق بخامة الطين مضاف لها فن الرسم أو النحت أو الزخرفة ، كما يمكن مزجهما معاً فضلاً عن ذلك فقد ظهر نوع أخر من التزيين في العصر </a:t>
            </a:r>
            <a:r>
              <a:rPr lang="ar-SA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الشبية</a:t>
            </a: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بالتاريخي ، وهو التحلي بالفسيفساء ، "حيث ابتكر خزافي العصر </a:t>
            </a:r>
            <a:r>
              <a:rPr lang="ar-SA" dirty="0" err="1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الشبية</a:t>
            </a: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بالتاريخي أسلوب التطعيم بأحجار متنوعة الألوان بشكل تصاميم هندسية جميلة "           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 (صاحب والخطاط ، 1987 : 68 )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  وهذا النوع من الفن يمثل خصائص فن الفسيفساء منذ تلك العصور الحضارية ، ومن   المميزات المهمة في تزويق بالفسيفساء " هو الحفاظ على جماليته حتى بعد مرور السنين ، وخلاف الفنون التشكيلية التي تتأثر بالجو والبيئة "                                    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( مرزوق ، 2008 : 234)                                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457200" algn="justLow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SA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Simplified Arabic" pitchFamily="18" charset="-78"/>
              </a:rPr>
              <a:t>    وقد دخل هذا الفن في تزويق إعمال الأثاث المنزلية المختلفة من طاولات ومشغولات فنية ، ويمكن أن نلخص ما سبق بالمخطط الآتي : </a:t>
            </a:r>
            <a:endParaRPr lang="ar-SA" sz="4000" dirty="0" smtClean="0">
              <a:latin typeface="Arial" pitchFamily="34" charset="0"/>
              <a:cs typeface="Arial" pitchFamily="34" charset="0"/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 smtClean="0"/>
              <a:t>	</a:t>
            </a:r>
            <a:endParaRPr lang="en-US" dirty="0" smtClean="0"/>
          </a:p>
          <a:p>
            <a:r>
              <a:rPr lang="ar-SA" dirty="0" smtClean="0"/>
              <a:t>     تزيين الآنية الفخارية </a:t>
            </a:r>
            <a:endParaRPr lang="en-US" dirty="0" smtClean="0"/>
          </a:p>
          <a:p>
            <a:r>
              <a:rPr lang="ar-SA" dirty="0" smtClean="0"/>
              <a:t>                               بخامة الطين                   بالخامات الأخرى</a:t>
            </a:r>
            <a:endParaRPr lang="en-US" dirty="0" smtClean="0"/>
          </a:p>
          <a:p>
            <a:r>
              <a:rPr lang="ar-SA" b="1" dirty="0" smtClean="0"/>
              <a:t> 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                  التفريغ                    القوالب             فسيفساء الزجاج </a:t>
            </a:r>
            <a:endParaRPr lang="en-US" dirty="0" smtClean="0"/>
          </a:p>
          <a:p>
            <a:r>
              <a:rPr lang="ar-SA" dirty="0" smtClean="0"/>
              <a:t>                        الترخيم       الغائر والبارز </a:t>
            </a:r>
            <a:endParaRPr lang="en-US" smtClean="0"/>
          </a:p>
          <a:p>
            <a:endParaRPr lang="ar-IQ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8" y="-1143002"/>
            <a:ext cx="685800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419</Words>
  <PresentationFormat>عرض على الشاشة (3:4)‏</PresentationFormat>
  <Paragraphs>26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الآنية الفخارية   </vt:lpstr>
      <vt:lpstr>تزيين الآنية الفخارية  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أساليب العملية الإرشادية </dc:title>
  <dc:creator>pv</dc:creator>
  <cp:lastModifiedBy>pv</cp:lastModifiedBy>
  <cp:revision>81</cp:revision>
  <dcterms:created xsi:type="dcterms:W3CDTF">2020-06-23T15:48:53Z</dcterms:created>
  <dcterms:modified xsi:type="dcterms:W3CDTF">2022-03-28T15:11:38Z</dcterms:modified>
</cp:coreProperties>
</file>