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ar-IQ" dirty="0" smtClean="0"/>
              <a:t>اذا كان فضاء العينة مستمر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045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381000"/>
                <a:ext cx="8610600" cy="6248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Given the </a:t>
                </a:r>
                <a:r>
                  <a:rPr lang="en-US" dirty="0" err="1" smtClean="0"/>
                  <a:t>j.pd.f</a:t>
                </a:r>
                <a:r>
                  <a:rPr lang="en-US" dirty="0" smtClean="0"/>
                  <a:t> of x and y</a:t>
                </a:r>
              </a:p>
              <a:p>
                <a:pPr marL="0" indent="0">
                  <a:buNone/>
                </a:pPr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)=6x^2y       0&lt;x&lt;1  and 0&lt;y&lt;1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p(x),p(y),p(x/y),p(y/x)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P(x)=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err="1" smtClean="0"/>
                  <a:t>dy</a:t>
                </a:r>
                <a:r>
                  <a:rPr lang="en-US" dirty="0" smtClean="0"/>
                  <a:t> =3x^2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Marginal of </a:t>
                </a:r>
                <a:r>
                  <a:rPr lang="en-US" dirty="0" smtClean="0"/>
                  <a:t>x               </a:t>
                </a:r>
                <a:r>
                  <a:rPr lang="en-US" dirty="0" smtClean="0"/>
                  <a:t>p(x)=3x^2         0&lt;x&lt;1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P(y)=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dx =</a:t>
                </a:r>
                <a:r>
                  <a:rPr lang="en-US" dirty="0" smtClean="0"/>
                  <a:t>2y</a:t>
                </a:r>
                <a:r>
                  <a:rPr lang="ar-IQ" dirty="0" smtClean="0"/>
                  <a:t>                                      </a:t>
                </a:r>
                <a:r>
                  <a:rPr lang="en-US" smtClean="0"/>
                  <a:t>Marginal of y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P(x/y)=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×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𝑦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3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^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P(y/x)=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/>
                          </a:rPr>
                          <m:t>^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=2y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381000"/>
                <a:ext cx="8610600" cy="6248400"/>
              </a:xfrm>
              <a:blipFill rotWithShape="1">
                <a:blip r:embed="rId2"/>
                <a:stretch>
                  <a:fillRect t="-683" r="-11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94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indepent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X,y</a:t>
            </a:r>
            <a:r>
              <a:rPr lang="en-US" dirty="0" smtClean="0"/>
              <a:t> are </a:t>
            </a:r>
            <a:r>
              <a:rPr lang="en-US" dirty="0" err="1" smtClean="0"/>
              <a:t>indepent</a:t>
            </a:r>
            <a:r>
              <a:rPr lang="en-US" dirty="0" smtClean="0"/>
              <a:t>  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Exy</a:t>
            </a:r>
            <a:r>
              <a:rPr lang="en-US" dirty="0" smtClean="0"/>
              <a:t>=</a:t>
            </a:r>
            <a:r>
              <a:rPr lang="en-US" dirty="0" err="1" smtClean="0"/>
              <a:t>ExEY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)=0 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x,y</a:t>
            </a:r>
            <a:r>
              <a:rPr lang="en-US" dirty="0" smtClean="0"/>
              <a:t> are </a:t>
            </a:r>
            <a:r>
              <a:rPr lang="en-US" dirty="0" err="1" smtClean="0"/>
              <a:t>indepent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 smtClean="0"/>
              <a:t>P(</a:t>
            </a:r>
            <a:r>
              <a:rPr lang="en-US" dirty="0" err="1" smtClean="0"/>
              <a:t>x,y</a:t>
            </a:r>
            <a:r>
              <a:rPr lang="en-US" dirty="0" smtClean="0"/>
              <a:t>)=p(x)p(y)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x,y</a:t>
            </a:r>
            <a:r>
              <a:rPr lang="en-US" dirty="0" smtClean="0"/>
              <a:t> are </a:t>
            </a:r>
            <a:r>
              <a:rPr lang="en-US" dirty="0" err="1" smtClean="0"/>
              <a:t>indepent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16543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</TotalTime>
  <Words>150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المحاضرة التاسعة</vt:lpstr>
      <vt:lpstr>PowerPoint Presentation</vt:lpstr>
      <vt:lpstr>indepent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اذا كان فضاء العينة مستمر </dc:title>
  <dc:creator>LAITH</dc:creator>
  <cp:lastModifiedBy>LAITH</cp:lastModifiedBy>
  <cp:revision>9</cp:revision>
  <dcterms:created xsi:type="dcterms:W3CDTF">2006-08-16T00:00:00Z</dcterms:created>
  <dcterms:modified xsi:type="dcterms:W3CDTF">2020-11-17T20:18:48Z</dcterms:modified>
</cp:coreProperties>
</file>