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smtClean="0"/>
              <a:t>المحاضرة </a:t>
            </a:r>
            <a:r>
              <a:rPr lang="ar-IQ" smtClean="0"/>
              <a:t>السابعة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اذا كان فضاء العينة مستمر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133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if f( </a:t>
            </a:r>
            <a:r>
              <a:rPr lang="en-US" dirty="0" err="1" smtClean="0"/>
              <a:t>x,y</a:t>
            </a:r>
            <a:r>
              <a:rPr lang="en-US" dirty="0" smtClean="0"/>
              <a:t>) are continuous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657600"/>
                <a:ext cx="6172200" cy="3048000"/>
              </a:xfrm>
            </p:spPr>
            <p:txBody>
              <a:bodyPr/>
              <a:lstStyle/>
              <a:p>
                <a:r>
                  <a:rPr lang="en-US" dirty="0" smtClean="0"/>
                  <a:t>We must satisfy  two condition</a:t>
                </a:r>
              </a:p>
              <a:p>
                <a:r>
                  <a:rPr lang="en-US" dirty="0" smtClean="0"/>
                  <a:t>0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1</a:t>
                </a:r>
                <a:endParaRPr lang="ar-IQ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IQ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𝑑𝑥𝑑𝑦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ar-IQ" dirty="0" smtClean="0"/>
              </a:p>
              <a:p>
                <a:r>
                  <a:rPr lang="en-US" dirty="0" smtClean="0"/>
                  <a:t>If satisfy two condition called </a:t>
                </a:r>
                <a:r>
                  <a:rPr lang="en-US" dirty="0" err="1" smtClean="0"/>
                  <a:t>j.p.d.f</a:t>
                </a:r>
                <a:endParaRPr lang="ar-IQ" dirty="0" smtClean="0"/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657600"/>
                <a:ext cx="6172200" cy="3048000"/>
              </a:xfrm>
              <a:blipFill rotWithShape="1">
                <a:blip r:embed="rId2"/>
                <a:stretch>
                  <a:fillRect l="-1382" t="-2600" r="-1382" b="-62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11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بعض القوانين المهمة في هذا الفصل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P(x)=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       &amp; p(y)=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Exy-ExEy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Exy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𝑥𝑦𝑓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𝑑𝑥𝑑𝑦</m:t>
                        </m:r>
                      </m:e>
                    </m:nary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3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90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)/3      0&lt;x&lt;1  &amp; 0&lt;y&lt;2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 that 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is </a:t>
                </a:r>
                <a:r>
                  <a:rPr lang="en-US" dirty="0" err="1" smtClean="0"/>
                  <a:t>j.p.d.f</a:t>
                </a:r>
                <a:r>
                  <a:rPr lang="en-US" dirty="0" smtClean="0"/>
                  <a:t>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Find p(x) ,p(y),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sol.</a:t>
                </a:r>
                <a:endParaRPr lang="ar-IQ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ar-IQ" b="0" i="1" smtClean="0">
                              <a:latin typeface="Cambria Math"/>
                            </a:rPr>
                            <m:t>0</m:t>
                          </m:r>
                          <m:r>
                            <a:rPr lang="ar-IQ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ar-IQ" b="0" i="1" smtClean="0">
                              <a:latin typeface="Cambria Math"/>
                            </a:rPr>
                            <m:t>21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25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/>
                  <a:t> </a:t>
                </a:r>
                <a:r>
                  <a:rPr lang="en-US" dirty="0" smtClean="0"/>
                  <a:t>1/3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</m:e>
                    </m:nary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𝑥𝑑𝑥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e>
                    </m:nary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𝑦𝑑𝑥</m:t>
                        </m:r>
                      </m:e>
                    </m:nary>
                  </m:oMath>
                </a14:m>
                <a:r>
                  <a:rPr lang="en-US" dirty="0" smtClean="0"/>
                  <a:t>]dy</a:t>
                </a:r>
              </a:p>
              <a:p>
                <a:pPr marL="0" indent="0">
                  <a:buNone/>
                </a:pPr>
                <a:r>
                  <a:rPr lang="en-US" dirty="0" smtClean="0"/>
                  <a:t>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=1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is </a:t>
                </a:r>
                <a:r>
                  <a:rPr lang="en-US" dirty="0" err="1" smtClean="0"/>
                  <a:t>j.p.d.f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5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P(x)=1/3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=1/3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𝑥𝑑𝑦</m:t>
                        </m:r>
                      </m:e>
                    </m:nary>
                  </m:oMath>
                </a14:m>
                <a:r>
                  <a:rPr lang="en-US" dirty="0" smtClean="0"/>
                  <a:t> +1/3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𝑦𝑑𝑦</m:t>
                        </m:r>
                      </m:e>
                    </m:nary>
                  </m:oMath>
                </a14:m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=2/3(x+1)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P(y) =1/3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=1/3[1/2 +y]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E(x)=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dx 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 =5/9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E(y)=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𝑦𝑝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=11/9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98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Exy</a:t>
                </a:r>
                <a14:m>
                  <m:oMath xmlns:m="http://schemas.openxmlformats.org/officeDocument/2006/math">
                    <m:nary>
                      <m:naryPr>
                        <m:chr m:val="∭"/>
                        <m:limLoc m:val="undOvr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21</m:t>
                        </m:r>
                      </m:sup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𝑥𝑦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𝑑𝑥𝑑𝑦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dirty="0" smtClean="0"/>
                  <a:t>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e>
                    </m:nary>
                  </m:oMath>
                </a14:m>
                <a:r>
                  <a:rPr lang="en-US" dirty="0" smtClean="0"/>
                  <a:t>1/3y^3]</a:t>
                </a:r>
                <a:r>
                  <a:rPr lang="en-US" dirty="0" err="1" smtClean="0"/>
                  <a:t>dy</a:t>
                </a:r>
                <a:r>
                  <a:rPr lang="en-US" dirty="0" smtClean="0"/>
                  <a:t>=2/3 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Exy-ExEy</a:t>
                </a:r>
                <a:r>
                  <a:rPr lang="en-US" dirty="0" smtClean="0"/>
                  <a:t>=2/3-55/9=0.6-6.11=-5.51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68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قانون معامل الارتباط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rx,y</a:t>
            </a:r>
            <a:r>
              <a:rPr lang="en-US" dirty="0" smtClean="0"/>
              <a:t>=(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)/(</a:t>
            </a:r>
            <a:r>
              <a:rPr lang="en-US" dirty="0" err="1" smtClean="0"/>
              <a:t>var</a:t>
            </a:r>
            <a:r>
              <a:rPr lang="en-US" dirty="0" smtClean="0"/>
              <a:t>(x).</a:t>
            </a:r>
            <a:r>
              <a:rPr lang="en-US" dirty="0" err="1" smtClean="0"/>
              <a:t>var</a:t>
            </a:r>
            <a:r>
              <a:rPr lang="en-US" dirty="0" smtClean="0"/>
              <a:t>(y))^1/2 </a:t>
            </a:r>
          </a:p>
          <a:p>
            <a:pPr marL="0" indent="0">
              <a:buNone/>
            </a:pPr>
            <a:r>
              <a:rPr lang="ar-IQ" dirty="0" smtClean="0"/>
              <a:t>بالنسبة للمثال السابق   </a:t>
            </a:r>
          </a:p>
          <a:p>
            <a:pPr marL="0" indent="0">
              <a:buNone/>
            </a:pPr>
            <a:r>
              <a:rPr lang="ar-IQ" dirty="0" smtClean="0"/>
              <a:t>             </a:t>
            </a:r>
            <a:r>
              <a:rPr lang="en-US" dirty="0" err="1" smtClean="0"/>
              <a:t>rx,y</a:t>
            </a:r>
            <a:r>
              <a:rPr lang="en-US" dirty="0" smtClean="0"/>
              <a:t>=-5.51/(</a:t>
            </a:r>
            <a:r>
              <a:rPr lang="en-US" dirty="0" err="1" smtClean="0"/>
              <a:t>var</a:t>
            </a:r>
            <a:r>
              <a:rPr lang="en-US" dirty="0" smtClean="0"/>
              <a:t>(x).</a:t>
            </a:r>
            <a:r>
              <a:rPr lang="en-US" dirty="0" err="1" smtClean="0"/>
              <a:t>var</a:t>
            </a:r>
            <a:r>
              <a:rPr lang="en-US" smtClean="0"/>
              <a:t>(y)^1/2</a:t>
            </a:r>
          </a:p>
          <a:p>
            <a:pPr marL="0" indent="0">
              <a:buNone/>
            </a:pPr>
            <a:r>
              <a:rPr lang="ar-IQ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4805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352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 المحاضرة السابعة</vt:lpstr>
      <vt:lpstr> if f( x,y) are continuous </vt:lpstr>
      <vt:lpstr>بعض القوانين المهمة في هذا الفصل</vt:lpstr>
      <vt:lpstr>example</vt:lpstr>
      <vt:lpstr>PowerPoint Presentation</vt:lpstr>
      <vt:lpstr>PowerPoint Presentation</vt:lpstr>
      <vt:lpstr>PowerPoint Presentation</vt:lpstr>
      <vt:lpstr>قانون معامل الارتباط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if f( x,y) are continuous </dc:title>
  <dc:creator>LAITH</dc:creator>
  <cp:lastModifiedBy>LAITH</cp:lastModifiedBy>
  <cp:revision>11</cp:revision>
  <dcterms:created xsi:type="dcterms:W3CDTF">2006-08-16T00:00:00Z</dcterms:created>
  <dcterms:modified xsi:type="dcterms:W3CDTF">2020-11-12T06:54:26Z</dcterms:modified>
</cp:coreProperties>
</file>