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0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2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9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2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8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0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9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7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9CAA7-EBBF-469C-B881-F360329D76E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57CD7-8AA4-46D5-A0F1-CE56A26C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23117" y="5934670"/>
            <a:ext cx="5019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IQ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م.رواء ابراهيم عيسى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47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58417"/>
            <a:ext cx="6999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Modified Euler method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174" y="1181746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order to get more accurate results than for Euler method ,we define the Modified Euler method ,which has the following general formula:-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2819400"/>
            <a:ext cx="5153025" cy="7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74" y="3733800"/>
            <a:ext cx="80867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5243512"/>
            <a:ext cx="356235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0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65592"/>
            <a:ext cx="784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first </a:t>
            </a:r>
            <a:r>
              <a:rPr lang="en-US" sz="2800" dirty="0" err="1" smtClean="0"/>
              <a:t>equ</a:t>
            </a:r>
            <a:r>
              <a:rPr lang="en-US" sz="2800" dirty="0" smtClean="0"/>
              <a:t>. depends on the second </a:t>
            </a:r>
            <a:r>
              <a:rPr lang="en-US" sz="2800" dirty="0" err="1" smtClean="0"/>
              <a:t>equ</a:t>
            </a:r>
            <a:r>
              <a:rPr lang="en-US" sz="2800" dirty="0" smtClean="0"/>
              <a:t>. And this way called (Estimation –Correction),</a:t>
            </a:r>
            <a:r>
              <a:rPr lang="en-US" sz="2800" dirty="0" err="1" smtClean="0"/>
              <a:t>becouse</a:t>
            </a:r>
            <a:r>
              <a:rPr lang="en-US" sz="2800" dirty="0" smtClean="0"/>
              <a:t> from </a:t>
            </a:r>
            <a:r>
              <a:rPr lang="en-US" sz="2800" dirty="0" err="1" smtClean="0"/>
              <a:t>euler</a:t>
            </a:r>
            <a:r>
              <a:rPr lang="en-US" sz="2800" dirty="0" smtClean="0"/>
              <a:t> </a:t>
            </a:r>
            <a:r>
              <a:rPr lang="en-US" sz="2800" dirty="0" err="1" smtClean="0"/>
              <a:t>equ</a:t>
            </a:r>
            <a:r>
              <a:rPr lang="en-US" sz="2800" dirty="0" smtClean="0"/>
              <a:t>. We estimate value for y*(x) ,and then in the </a:t>
            </a:r>
            <a:r>
              <a:rPr lang="en-US" sz="2800" dirty="0" err="1" smtClean="0"/>
              <a:t>equ.we</a:t>
            </a:r>
            <a:r>
              <a:rPr lang="en-US" sz="2800" dirty="0" smtClean="0"/>
              <a:t> get </a:t>
            </a:r>
            <a:r>
              <a:rPr lang="en-US" sz="2800" dirty="0" err="1" smtClean="0"/>
              <a:t>acorrection</a:t>
            </a:r>
            <a:r>
              <a:rPr lang="en-US" sz="2800" dirty="0" smtClean="0"/>
              <a:t> for this value.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564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33" y="22538"/>
            <a:ext cx="23126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Example1:-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272" y="5334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modified </a:t>
            </a:r>
            <a:r>
              <a:rPr lang="en-US" sz="2400" dirty="0" err="1" smtClean="0"/>
              <a:t>euler</a:t>
            </a:r>
            <a:r>
              <a:rPr lang="en-US" sz="2400" dirty="0" smtClean="0"/>
              <a:t> method        </a:t>
            </a:r>
            <a:r>
              <a:rPr lang="en-US" sz="3200" dirty="0" smtClean="0">
                <a:solidFill>
                  <a:srgbClr val="FF0000"/>
                </a:solidFill>
              </a:rPr>
              <a:t>  =x</a:t>
            </a:r>
            <a:r>
              <a:rPr lang="en-US" sz="3200" baseline="300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+y </a:t>
            </a:r>
            <a:r>
              <a:rPr lang="en-US" sz="2400" dirty="0" smtClean="0"/>
              <a:t>,y(0)=1,h=0.02 Find y(0.02)?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80612" y="1440194"/>
            <a:ext cx="15247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Solution: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835" y="576750"/>
            <a:ext cx="3233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04692" y="1824335"/>
            <a:ext cx="583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=0,    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=1    ,h=0.02  ,    f(</a:t>
            </a:r>
            <a:r>
              <a:rPr lang="en-US" sz="2400" b="1" dirty="0" err="1" smtClean="0">
                <a:solidFill>
                  <a:schemeClr val="tx2"/>
                </a:solidFill>
              </a:rPr>
              <a:t>x,y</a:t>
            </a:r>
            <a:r>
              <a:rPr lang="en-US" sz="2400" b="1" dirty="0" smtClean="0">
                <a:solidFill>
                  <a:schemeClr val="tx2"/>
                </a:solidFill>
              </a:rPr>
              <a:t>)=x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+y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54" y="2286000"/>
            <a:ext cx="1524000" cy="30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935" y="259318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=X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0</a:t>
            </a:r>
            <a:r>
              <a:rPr lang="en-US" sz="2400" b="1" dirty="0" smtClean="0">
                <a:solidFill>
                  <a:srgbClr val="FF0000"/>
                </a:solidFill>
              </a:rPr>
              <a:t> + h =0+0.02=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0.02</a:t>
            </a:r>
            <a:endParaRPr lang="en-US" sz="2400" b="1" u="sng" dirty="0" smtClean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22" y="4419600"/>
            <a:ext cx="5153025" cy="7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1" y="3054847"/>
            <a:ext cx="3209167" cy="35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09654" y="3396577"/>
            <a:ext cx="5833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y*=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 </a:t>
            </a:r>
            <a:r>
              <a:rPr lang="en-US" sz="2400" b="1" dirty="0" smtClean="0">
                <a:solidFill>
                  <a:schemeClr val="tx2"/>
                </a:solidFill>
              </a:rPr>
              <a:t>+h(X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=1+0.02(0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+1)=1+0.02=</a:t>
            </a:r>
            <a:r>
              <a:rPr lang="en-US" sz="2400" b="1" u="sng" dirty="0" smtClean="0">
                <a:solidFill>
                  <a:srgbClr val="FF0000"/>
                </a:solidFill>
              </a:rPr>
              <a:t>1.02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0962" y="4965478"/>
            <a:ext cx="74286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+h/2[f(X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)+f(X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, y*)]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 </a:t>
            </a:r>
            <a:r>
              <a:rPr lang="en-US" sz="2400" b="1" dirty="0" smtClean="0">
                <a:solidFill>
                  <a:schemeClr val="tx2"/>
                </a:solidFill>
              </a:rPr>
              <a:t>+h/2[(X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 +y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)+ (X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 +y*)]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    =1+0.02/2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0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+1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92D05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0.02</a:t>
            </a:r>
            <a:r>
              <a:rPr lang="en-US" sz="2400" b="1" dirty="0" smtClean="0">
                <a:solidFill>
                  <a:srgbClr val="92D050"/>
                </a:solidFill>
              </a:rPr>
              <a:t>)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+1.02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  <a:r>
              <a:rPr lang="en-US" sz="2400" b="1" dirty="0" smtClean="0">
                <a:solidFill>
                  <a:schemeClr val="tx2"/>
                </a:solidFill>
              </a:rPr>
              <a:t> =1+0.0202=</a:t>
            </a:r>
            <a:r>
              <a:rPr lang="en-US" sz="2400" b="1" u="sng" dirty="0" smtClean="0">
                <a:solidFill>
                  <a:srgbClr val="FF0000"/>
                </a:solidFill>
              </a:rPr>
              <a:t>1.0202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14110" y="4096434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22114" y="3581400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42362" y="5445157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0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671428" y="5445157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06920" y="5445156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06920" y="5103977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3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23126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Example2:-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74931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modified </a:t>
            </a:r>
            <a:r>
              <a:rPr lang="en-US" sz="2400" dirty="0" err="1" smtClean="0"/>
              <a:t>euler</a:t>
            </a:r>
            <a:r>
              <a:rPr lang="en-US" sz="2400" dirty="0" smtClean="0"/>
              <a:t> method        </a:t>
            </a:r>
            <a:r>
              <a:rPr lang="en-US" sz="3200" dirty="0" smtClean="0">
                <a:solidFill>
                  <a:srgbClr val="FF0000"/>
                </a:solidFill>
              </a:rPr>
              <a:t>  =-</a:t>
            </a:r>
            <a:r>
              <a:rPr lang="en-US" sz="3200" dirty="0" err="1" smtClean="0">
                <a:solidFill>
                  <a:srgbClr val="FF0000"/>
                </a:solidFill>
              </a:rPr>
              <a:t>xy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,y(0)=0.5,h=0.1 Find y(0.2)?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29362" y="1705928"/>
            <a:ext cx="1911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Solution: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019" y="937897"/>
            <a:ext cx="3233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54240" y="2385254"/>
            <a:ext cx="583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=0,    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=0.5    ,h=0.1  ,    f(</a:t>
            </a:r>
            <a:r>
              <a:rPr lang="en-US" sz="2400" b="1" dirty="0" err="1" smtClean="0">
                <a:solidFill>
                  <a:schemeClr val="tx2"/>
                </a:solidFill>
              </a:rPr>
              <a:t>x,y</a:t>
            </a:r>
            <a:r>
              <a:rPr lang="en-US" sz="2400" b="1" dirty="0" smtClean="0">
                <a:solidFill>
                  <a:schemeClr val="tx2"/>
                </a:solidFill>
              </a:rPr>
              <a:t>)=-</a:t>
            </a:r>
            <a:r>
              <a:rPr lang="en-US" sz="2400" b="1" dirty="0" err="1" smtClean="0">
                <a:solidFill>
                  <a:schemeClr val="tx2"/>
                </a:solidFill>
              </a:rPr>
              <a:t>xy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35" y="2996544"/>
            <a:ext cx="1524000" cy="30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914400" y="3485710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=X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0</a:t>
            </a:r>
            <a:r>
              <a:rPr lang="en-US" sz="2800" b="1" dirty="0" smtClean="0">
                <a:solidFill>
                  <a:srgbClr val="FF0000"/>
                </a:solidFill>
              </a:rPr>
              <a:t> + h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=0+0.1=</a:t>
            </a:r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0.1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=X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 + h=0.1+0.1=</a:t>
            </a:r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0.2</a:t>
            </a:r>
          </a:p>
        </p:txBody>
      </p:sp>
    </p:spTree>
    <p:extLst>
      <p:ext uri="{BB962C8B-B14F-4D97-AF65-F5344CB8AC3E}">
        <p14:creationId xmlns:p14="http://schemas.microsoft.com/office/powerpoint/2010/main" val="259906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5153025" cy="7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3" y="1171005"/>
            <a:ext cx="356235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805" y="1752600"/>
            <a:ext cx="58330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y*=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 </a:t>
            </a:r>
            <a:r>
              <a:rPr lang="en-US" sz="2400" b="1" dirty="0" smtClean="0">
                <a:solidFill>
                  <a:schemeClr val="tx2"/>
                </a:solidFill>
              </a:rPr>
              <a:t>+h(-X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=0.5+0.1(-0×0.5)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800" b="1" u="sng" dirty="0" smtClean="0">
                <a:solidFill>
                  <a:srgbClr val="FF0000"/>
                </a:solidFill>
              </a:rPr>
              <a:t>0.5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0"/>
            <a:ext cx="5153025" cy="7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805" y="4038600"/>
            <a:ext cx="58330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+h/2[f(X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)+f(X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, y*)]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 </a:t>
            </a:r>
            <a:r>
              <a:rPr lang="en-US" sz="2400" b="1" dirty="0" smtClean="0">
                <a:solidFill>
                  <a:schemeClr val="tx2"/>
                </a:solidFill>
              </a:rPr>
              <a:t>+h/2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 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y*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=0.5+0.1/2 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-0×0.5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-0.1×0.5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=0.5+0.05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chemeClr val="tx2"/>
                </a:solidFill>
              </a:rPr>
              <a:t>-0.05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800" b="1" u="sng" dirty="0" smtClean="0">
                <a:solidFill>
                  <a:srgbClr val="FF0000"/>
                </a:solidFill>
              </a:rPr>
              <a:t>0.4975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49" y="4248660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83894" y="4936862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8903" y="1788795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3203" y="1947771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2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5153025" cy="7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3" y="1171005"/>
            <a:ext cx="356235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805" y="1752600"/>
            <a:ext cx="58330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y*=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+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+h(-X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=0.4975+0.1(-0.1×0.4975)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=</a:t>
            </a:r>
            <a:r>
              <a:rPr lang="en-US" sz="2800" b="1" u="sng" dirty="0" smtClean="0">
                <a:solidFill>
                  <a:srgbClr val="FF0000"/>
                </a:solidFill>
              </a:rPr>
              <a:t>0.4925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0"/>
            <a:ext cx="5153025" cy="7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805" y="4038600"/>
            <a:ext cx="58330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+h/2[f(X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)+f(X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, y*)]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+h/2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 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 y*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=0.4975+0.1/2 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-0.1×0.4975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-0.2×0.4925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=0.5+0.05</a:t>
            </a:r>
            <a:r>
              <a:rPr lang="en-US" sz="2400" b="1" dirty="0" smtClean="0">
                <a:solidFill>
                  <a:srgbClr val="00B0F0"/>
                </a:solidFill>
              </a:rPr>
              <a:t>[</a:t>
            </a:r>
            <a:r>
              <a:rPr lang="en-US" sz="2400" b="1" dirty="0" smtClean="0">
                <a:solidFill>
                  <a:schemeClr val="tx2"/>
                </a:solidFill>
              </a:rPr>
              <a:t>-0.05</a:t>
            </a:r>
            <a:r>
              <a:rPr lang="en-US" sz="2400" b="1" dirty="0" smtClean="0">
                <a:solidFill>
                  <a:srgbClr val="00B0F0"/>
                </a:solidFill>
              </a:rPr>
              <a:t>]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800" b="1" u="sng" dirty="0" smtClean="0">
                <a:solidFill>
                  <a:srgbClr val="FF0000"/>
                </a:solidFill>
              </a:rPr>
              <a:t>0.4901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49" y="4248660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2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83894" y="4936862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2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7127" y="1952654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2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84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336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12</cp:revision>
  <dcterms:created xsi:type="dcterms:W3CDTF">2020-06-19T01:20:15Z</dcterms:created>
  <dcterms:modified xsi:type="dcterms:W3CDTF">2020-07-14T17:51:38Z</dcterms:modified>
</cp:coreProperties>
</file>