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76" r:id="rId2"/>
    <p:sldId id="269" r:id="rId3"/>
    <p:sldId id="274" r:id="rId4"/>
    <p:sldId id="275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>
        <p:scale>
          <a:sx n="51" d="100"/>
          <a:sy n="51" d="100"/>
        </p:scale>
        <p:origin x="-1842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08/11/1442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08/11/1442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08/11/1442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08/11/1442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08/11/1442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08/11/1442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08/11/1442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08/11/1442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08/11/1442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08/11/1442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08/11/1442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08/11/1442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357422" y="1928802"/>
            <a:ext cx="5643602" cy="3071834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pPr marL="0" indent="274638"/>
            <a:r>
              <a:rPr lang="ar-IQ" dirty="0" smtClean="0"/>
              <a:t>من أهم فناني عصر </a:t>
            </a:r>
            <a:r>
              <a:rPr lang="ar-IQ" dirty="0" err="1" smtClean="0"/>
              <a:t>الباروك</a:t>
            </a:r>
            <a:endParaRPr lang="ar-IQ" dirty="0"/>
          </a:p>
        </p:txBody>
      </p:sp>
      <p:sp>
        <p:nvSpPr>
          <p:cNvPr id="5" name="سهم للأسفل 4"/>
          <p:cNvSpPr/>
          <p:nvPr/>
        </p:nvSpPr>
        <p:spPr>
          <a:xfrm>
            <a:off x="2071670" y="0"/>
            <a:ext cx="1357322" cy="571480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786050" y="214290"/>
            <a:ext cx="5643602" cy="928694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pPr marL="0" indent="274638"/>
            <a:r>
              <a:rPr lang="ar-IQ" dirty="0" smtClean="0"/>
              <a:t>3 . رامبرانت 1606ـ 1669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1214422"/>
            <a:ext cx="8643998" cy="5429288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 marL="0" indent="274638" algn="just">
              <a:buNone/>
            </a:pPr>
            <a:r>
              <a:rPr lang="ar-IQ" dirty="0" smtClean="0"/>
              <a:t>وهو فنان هولندي ولد في هولندا ودرس الفن وعمره 14 عام سنة وأقام في أمستردام ومارس الرسم مبتعداً عن الموضوعات الدينية وكان </a:t>
            </a:r>
            <a:r>
              <a:rPr lang="ar-IQ" smtClean="0"/>
              <a:t>واقعياً إلى </a:t>
            </a:r>
            <a:r>
              <a:rPr lang="ar-IQ" dirty="0" smtClean="0"/>
              <a:t>درجة أنه قام بتشريح جثة ورسمها وتزوج من فتاة أصبحت موديله في كثير من لوحات الحفر التي برع فيها ، تعرض للمصائب حيث مات والدة ثم أطفاله الثلاث ثم زوجته فانهارت حياته ثم تعرف على خادمة أصبحت موديله ثم زوجته . كان عبقرياً في فن </a:t>
            </a:r>
            <a:r>
              <a:rPr lang="ar-IQ" dirty="0" err="1" smtClean="0"/>
              <a:t>الكرافيك</a:t>
            </a:r>
            <a:r>
              <a:rPr lang="ar-IQ" dirty="0" smtClean="0"/>
              <a:t> ( الحفر على الحجر ) واستطاع أن يبرز البعد الثالث ( العمق ) ، اشتهر بسيطرته في إظهار النور على القسم الأهم من موضوعاته ، وعرف بمقدرته على استخدام التضاد الضوئي في صوره الزيتية ، كان يهتم بالصور الشخصية ومناظر اليومية والأساطير وقصص الكتاب المقدس.</a:t>
            </a:r>
          </a:p>
          <a:p>
            <a:pPr marL="0" indent="274638" algn="just">
              <a:buNone/>
            </a:pPr>
            <a:endParaRPr lang="ar-IQ" dirty="0" smtClean="0"/>
          </a:p>
          <a:p>
            <a:pPr marL="0" indent="274638" algn="just">
              <a:buNone/>
            </a:pPr>
            <a:r>
              <a:rPr lang="ar-IQ" b="1" dirty="0" smtClean="0"/>
              <a:t>أهم أعمالة الفنية </a:t>
            </a:r>
            <a:r>
              <a:rPr lang="ar-IQ" dirty="0" smtClean="0"/>
              <a:t>: . لوحة درس تشريح   لوحة دورية الليل     لوحة المسيح يشفي المرضى .</a:t>
            </a:r>
          </a:p>
          <a:p>
            <a:pPr marL="0" indent="274638" algn="just">
              <a:buNone/>
            </a:pPr>
            <a:endParaRPr lang="ar-IQ" dirty="0" smtClean="0"/>
          </a:p>
        </p:txBody>
      </p:sp>
      <p:sp>
        <p:nvSpPr>
          <p:cNvPr id="5" name="سهم للأسفل 4"/>
          <p:cNvSpPr/>
          <p:nvPr/>
        </p:nvSpPr>
        <p:spPr>
          <a:xfrm>
            <a:off x="2071670" y="0"/>
            <a:ext cx="1357322" cy="571480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6275382"/>
            <a:ext cx="3357554" cy="582618"/>
          </a:xfr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ar-IQ" sz="2800" dirty="0" smtClean="0"/>
              <a:t>لوحة درس تشريح</a:t>
            </a:r>
            <a:endParaRPr lang="ar-IQ" sz="2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1357298"/>
            <a:ext cx="8643998" cy="442915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274638">
              <a:buNone/>
            </a:pPr>
            <a:endParaRPr lang="ar-IQ" dirty="0"/>
          </a:p>
        </p:txBody>
      </p:sp>
      <p:pic>
        <p:nvPicPr>
          <p:cNvPr id="3074" name="Picture 2" descr="C:\Users\pv\Desktop\٢٠٢١٠٦١٧_١٩٥٤٣٩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28604"/>
            <a:ext cx="8643997" cy="55721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6275382"/>
            <a:ext cx="3357554" cy="582618"/>
          </a:xfr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ar-IQ" sz="2800" dirty="0" smtClean="0"/>
              <a:t>لوحة دورية الليل </a:t>
            </a:r>
            <a:endParaRPr lang="ar-IQ" sz="2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1357298"/>
            <a:ext cx="8643998" cy="442915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274638">
              <a:buNone/>
            </a:pPr>
            <a:endParaRPr lang="ar-IQ" dirty="0"/>
          </a:p>
        </p:txBody>
      </p:sp>
      <p:pic>
        <p:nvPicPr>
          <p:cNvPr id="4098" name="Picture 2" descr="C:\Users\pv\Desktop\٢٠٢١٠٦١٧_١٩٥٤٠٨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3" y="357166"/>
            <a:ext cx="8643998" cy="58531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148</Words>
  <PresentationFormat>عرض على الشاشة (3:4)‏</PresentationFormat>
  <Paragraphs>7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سمة Office</vt:lpstr>
      <vt:lpstr>من أهم فناني عصر الباروك</vt:lpstr>
      <vt:lpstr>3 . رامبرانت 1606ـ 1669</vt:lpstr>
      <vt:lpstr>لوحة درس تشريح</vt:lpstr>
      <vt:lpstr>لوحة دورية الليل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pv</dc:creator>
  <cp:lastModifiedBy>pv</cp:lastModifiedBy>
  <cp:revision>55</cp:revision>
  <dcterms:created xsi:type="dcterms:W3CDTF">2021-06-01T18:45:59Z</dcterms:created>
  <dcterms:modified xsi:type="dcterms:W3CDTF">2021-06-17T18:59:33Z</dcterms:modified>
</cp:coreProperties>
</file>