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69" r:id="rId3"/>
    <p:sldId id="274" r:id="rId4"/>
    <p:sldId id="275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51" d="100"/>
          <a:sy n="51" d="100"/>
        </p:scale>
        <p:origin x="-184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5643602" cy="3071834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/>
            <a:r>
              <a:rPr lang="ar-IQ" dirty="0" smtClean="0"/>
              <a:t>من أهم فناني عصر </a:t>
            </a:r>
            <a:r>
              <a:rPr lang="ar-IQ" dirty="0" err="1" smtClean="0"/>
              <a:t>الباروك</a:t>
            </a: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6050" y="214290"/>
            <a:ext cx="5643602" cy="928694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/>
            <a:r>
              <a:rPr lang="ar-IQ" dirty="0" smtClean="0"/>
              <a:t>3 . رامبرانت 1606ـ 1669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42928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274638" algn="just">
              <a:buNone/>
            </a:pPr>
            <a:r>
              <a:rPr lang="ar-IQ" dirty="0" smtClean="0"/>
              <a:t>وهو فنان هولندي ولد في هولندا ودرس الفن وعمره 14 عام سنة وأقام في أمستردام ومارس الرسم مبتعداً عن الموضوعات الدينية وكان </a:t>
            </a:r>
            <a:r>
              <a:rPr lang="ar-IQ" smtClean="0"/>
              <a:t>واقعياً إلى </a:t>
            </a:r>
            <a:r>
              <a:rPr lang="ar-IQ" dirty="0" smtClean="0"/>
              <a:t>درجة أنه قام بتشريح جثة ورسمها وتزوج من فتاة أصبحت موديله في كثير من لوحات الحفر التي برع فيها ، تعرض للمصائب حيث مات والدة ثم أطفاله الثلاث ثم زوجته فانهارت حياته ثم تعرف على خادمة أصبحت موديله ثم زوجته . كان عبقرياً في فن </a:t>
            </a:r>
            <a:r>
              <a:rPr lang="ar-IQ" dirty="0" err="1" smtClean="0"/>
              <a:t>الكرافيك</a:t>
            </a:r>
            <a:r>
              <a:rPr lang="ar-IQ" dirty="0" smtClean="0"/>
              <a:t> ( الحفر على الحجر ) واستطاع أن يبرز البعد الثالث ( العمق ) ، اشتهر بسيطرته في إظهار النور على القسم الأهم من موضوعاته ، وعرف بمقدرته على استخدام التضاد الضوئي في صوره الزيتية ، كان يهتم بالصور الشخصية ومناظر اليومية والأساطير وقصص الكتاب المقدس.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r>
              <a:rPr lang="ar-IQ" b="1" dirty="0" smtClean="0"/>
              <a:t>أهم أعمالة الفنية </a:t>
            </a:r>
            <a:r>
              <a:rPr lang="ar-IQ" dirty="0" smtClean="0"/>
              <a:t>: . لوحة درس تشريح   لوحة دورية الليل     لوحة المسيح يشفي المرضى .</a:t>
            </a:r>
          </a:p>
          <a:p>
            <a:pPr marL="0" indent="274638" algn="just">
              <a:buNone/>
            </a:pPr>
            <a:endParaRPr lang="ar-IQ" dirty="0" smtClean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6275382"/>
            <a:ext cx="33575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لوحة درس تشريح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3074" name="Picture 2" descr="C:\Users\pv\Desktop\٢٠٢١٠٦١٧_١٩٥٤٣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643997" cy="5572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6275382"/>
            <a:ext cx="33575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لوحة دورية الليل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4098" name="Picture 2" descr="C:\Users\pv\Desktop\٢٠٢١٠٦١٧_١٩٥٤٠٨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357166"/>
            <a:ext cx="8643998" cy="5853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148</Words>
  <PresentationFormat>عرض على الشاشة (3:4)‏</PresentationFormat>
  <Paragraphs>7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من أهم فناني عصر الباروك</vt:lpstr>
      <vt:lpstr>3 . رامبرانت 1606ـ 1669</vt:lpstr>
      <vt:lpstr>لوحة درس تشريح</vt:lpstr>
      <vt:lpstr>لوحة دورية الليل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55</cp:revision>
  <dcterms:created xsi:type="dcterms:W3CDTF">2021-06-01T18:45:59Z</dcterms:created>
  <dcterms:modified xsi:type="dcterms:W3CDTF">2021-06-17T18:59:33Z</dcterms:modified>
</cp:coreProperties>
</file>