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6" r:id="rId2"/>
    <p:sldId id="268" r:id="rId3"/>
    <p:sldId id="271"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51" d="100"/>
          <a:sy n="51" d="100"/>
        </p:scale>
        <p:origin x="-1842"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08/11/1442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08/11/1442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57422" y="1928802"/>
            <a:ext cx="5643602" cy="3071834"/>
          </a:xfrm>
          <a:solidFill>
            <a:schemeClr val="tx2">
              <a:lumMod val="20000"/>
              <a:lumOff val="80000"/>
            </a:schemeClr>
          </a:solidFill>
          <a:ln>
            <a:solidFill>
              <a:schemeClr val="tx2">
                <a:lumMod val="40000"/>
                <a:lumOff val="60000"/>
              </a:schemeClr>
            </a:solidFill>
          </a:ln>
        </p:spPr>
        <p:txBody>
          <a:bodyPr>
            <a:normAutofit/>
          </a:bodyPr>
          <a:lstStyle/>
          <a:p>
            <a:pPr marL="0" indent="274638"/>
            <a:r>
              <a:rPr lang="ar-IQ" dirty="0" smtClean="0"/>
              <a:t>من أهم فناني عصر </a:t>
            </a:r>
            <a:r>
              <a:rPr lang="ar-IQ" dirty="0" err="1" smtClean="0"/>
              <a:t>الباروك</a:t>
            </a:r>
            <a:endParaRPr lang="ar-IQ" dirty="0"/>
          </a:p>
        </p:txBody>
      </p:sp>
      <p:sp>
        <p:nvSpPr>
          <p:cNvPr id="5" name="سهم للأسفل 4"/>
          <p:cNvSpPr/>
          <p:nvPr/>
        </p:nvSpPr>
        <p:spPr>
          <a:xfrm>
            <a:off x="2071670" y="0"/>
            <a:ext cx="1357322" cy="571480"/>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000232" y="214290"/>
            <a:ext cx="6429420" cy="1000132"/>
          </a:xfrm>
          <a:solidFill>
            <a:schemeClr val="tx2">
              <a:lumMod val="20000"/>
              <a:lumOff val="80000"/>
            </a:schemeClr>
          </a:solidFill>
          <a:ln>
            <a:solidFill>
              <a:schemeClr val="tx2">
                <a:lumMod val="40000"/>
                <a:lumOff val="60000"/>
              </a:schemeClr>
            </a:solidFill>
          </a:ln>
        </p:spPr>
        <p:txBody>
          <a:bodyPr>
            <a:normAutofit fontScale="90000"/>
          </a:bodyPr>
          <a:lstStyle/>
          <a:p>
            <a:pPr marL="0" indent="274638"/>
            <a:r>
              <a:rPr lang="ar-IQ" dirty="0" smtClean="0"/>
              <a:t>2 . بيتر بول </a:t>
            </a:r>
            <a:r>
              <a:rPr lang="ar-IQ" dirty="0" err="1" smtClean="0"/>
              <a:t>روبنز</a:t>
            </a:r>
            <a:r>
              <a:rPr lang="ar-IQ" dirty="0" smtClean="0"/>
              <a:t> 1577ـ 1640 </a:t>
            </a:r>
            <a:endParaRPr lang="ar-IQ" dirty="0"/>
          </a:p>
        </p:txBody>
      </p:sp>
      <p:sp>
        <p:nvSpPr>
          <p:cNvPr id="3" name="عنصر نائب للمحتوى 2"/>
          <p:cNvSpPr>
            <a:spLocks noGrp="1"/>
          </p:cNvSpPr>
          <p:nvPr>
            <p:ph idx="1"/>
          </p:nvPr>
        </p:nvSpPr>
        <p:spPr>
          <a:xfrm>
            <a:off x="214282" y="1285860"/>
            <a:ext cx="8643998" cy="5357850"/>
          </a:xfrm>
          <a:solidFill>
            <a:schemeClr val="accent6">
              <a:lumMod val="20000"/>
              <a:lumOff val="80000"/>
            </a:schemeClr>
          </a:solidFill>
          <a:ln>
            <a:solidFill>
              <a:schemeClr val="tx2">
                <a:lumMod val="40000"/>
                <a:lumOff val="60000"/>
              </a:schemeClr>
            </a:solidFill>
          </a:ln>
        </p:spPr>
        <p:txBody>
          <a:bodyPr>
            <a:normAutofit lnSpcReduction="10000"/>
          </a:bodyPr>
          <a:lstStyle/>
          <a:p>
            <a:pPr marL="0" indent="274638" algn="just">
              <a:buNone/>
            </a:pPr>
            <a:r>
              <a:rPr lang="ar-IQ" dirty="0" smtClean="0"/>
              <a:t>وهو فنان بلجيكي مارس التصوير الديني واستطاع بمواهبه الخارقة أن يثير عواطف الناس ويؤثر في نفوسهم بمنحنياته المتدفقة وألوانه الموزعة خير توزيع وإشكاله ووضعياته غير المألوفة التي تحوي مسحة حماسية ملحمية ، وتتميز شخوصه بالقوة والضخامة وصور الموضوعات الدينية والمشاهد الإنسانية والمناظر الطبيعية إضافة إلى المواضيع </a:t>
            </a:r>
            <a:r>
              <a:rPr lang="ar-IQ" dirty="0" err="1" smtClean="0"/>
              <a:t>الميثولوجية</a:t>
            </a:r>
            <a:r>
              <a:rPr lang="ar-IQ" dirty="0" smtClean="0"/>
              <a:t> ( الأسطورية ) واهتم بتصوير اكتناز اللحم الأنثوي وملمس البشرة . وكان دبلوماسياً ولكنه يقول إنني فنان ألهو بالسياسة .</a:t>
            </a:r>
          </a:p>
          <a:p>
            <a:pPr marL="0" indent="274638" algn="just">
              <a:buNone/>
            </a:pPr>
            <a:r>
              <a:rPr lang="ar-IQ" b="1" dirty="0" smtClean="0"/>
              <a:t>أهم عماله :.</a:t>
            </a:r>
          </a:p>
          <a:p>
            <a:pPr marL="0" indent="274638" algn="just">
              <a:buNone/>
            </a:pPr>
            <a:r>
              <a:rPr lang="ar-IQ" dirty="0" smtClean="0"/>
              <a:t>لوحة السلم والحرب    لوحة الإنزال من الصلب   لوحة طعنة الرمح في جنب المسيح </a:t>
            </a:r>
          </a:p>
        </p:txBody>
      </p:sp>
      <p:sp>
        <p:nvSpPr>
          <p:cNvPr id="5" name="سهم للأسفل 4"/>
          <p:cNvSpPr/>
          <p:nvPr/>
        </p:nvSpPr>
        <p:spPr>
          <a:xfrm>
            <a:off x="428596" y="0"/>
            <a:ext cx="1357322" cy="571480"/>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275382"/>
            <a:ext cx="3357554" cy="582618"/>
          </a:xfrm>
          <a:solidFill>
            <a:schemeClr val="bg1"/>
          </a:solidFill>
          <a:ln>
            <a:solidFill>
              <a:schemeClr val="bg2">
                <a:lumMod val="50000"/>
              </a:schemeClr>
            </a:solidFill>
          </a:ln>
        </p:spPr>
        <p:txBody>
          <a:bodyPr>
            <a:normAutofit/>
          </a:bodyPr>
          <a:lstStyle/>
          <a:p>
            <a:r>
              <a:rPr lang="ar-IQ" sz="2800" dirty="0" smtClean="0"/>
              <a:t>لوحة الإنزال من الصليب </a:t>
            </a:r>
            <a:endParaRPr lang="ar-IQ" sz="2800" dirty="0"/>
          </a:p>
        </p:txBody>
      </p:sp>
      <p:sp>
        <p:nvSpPr>
          <p:cNvPr id="3" name="عنصر نائب للمحتوى 2"/>
          <p:cNvSpPr>
            <a:spLocks noGrp="1"/>
          </p:cNvSpPr>
          <p:nvPr>
            <p:ph idx="1"/>
          </p:nvPr>
        </p:nvSpPr>
        <p:spPr>
          <a:xfrm>
            <a:off x="214282" y="1357298"/>
            <a:ext cx="8643998" cy="4429156"/>
          </a:xfrm>
          <a:solidFill>
            <a:schemeClr val="accent6">
              <a:lumMod val="20000"/>
              <a:lumOff val="80000"/>
            </a:schemeClr>
          </a:solidFill>
        </p:spPr>
        <p:txBody>
          <a:bodyPr>
            <a:normAutofit/>
          </a:bodyPr>
          <a:lstStyle/>
          <a:p>
            <a:pPr marL="0" indent="274638">
              <a:buNone/>
            </a:pPr>
            <a:endParaRPr lang="ar-IQ" dirty="0"/>
          </a:p>
        </p:txBody>
      </p:sp>
      <p:pic>
        <p:nvPicPr>
          <p:cNvPr id="5122" name="Picture 2" descr="C:\Users\pv\Desktop\٢٠٢١٠٦١٧_٢٠٤٤٣٩.jpg"/>
          <p:cNvPicPr>
            <a:picLocks noChangeAspect="1" noChangeArrowheads="1"/>
          </p:cNvPicPr>
          <p:nvPr/>
        </p:nvPicPr>
        <p:blipFill>
          <a:blip r:embed="rId2"/>
          <a:srcRect/>
          <a:stretch>
            <a:fillRect/>
          </a:stretch>
        </p:blipFill>
        <p:spPr bwMode="auto">
          <a:xfrm>
            <a:off x="214282" y="357166"/>
            <a:ext cx="8643998" cy="5786477"/>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TotalTime>
  <Words>99</Words>
  <PresentationFormat>عرض على الشاشة (3:4)‏</PresentationFormat>
  <Paragraphs>6</Paragraphs>
  <Slides>3</Slides>
  <Notes>0</Notes>
  <HiddenSlides>0</HiddenSlides>
  <MMClips>0</MMClips>
  <ScaleCrop>false</ScaleCrop>
  <HeadingPairs>
    <vt:vector size="4" baseType="variant">
      <vt:variant>
        <vt:lpstr>سمة</vt:lpstr>
      </vt:variant>
      <vt:variant>
        <vt:i4>1</vt:i4>
      </vt:variant>
      <vt:variant>
        <vt:lpstr>عناوين الشرائح</vt:lpstr>
      </vt:variant>
      <vt:variant>
        <vt:i4>3</vt:i4>
      </vt:variant>
    </vt:vector>
  </HeadingPairs>
  <TitlesOfParts>
    <vt:vector size="4" baseType="lpstr">
      <vt:lpstr>سمة Office</vt:lpstr>
      <vt:lpstr>من أهم فناني عصر الباروك</vt:lpstr>
      <vt:lpstr>2 . بيتر بول روبنز 1577ـ 1640 </vt:lpstr>
      <vt:lpstr>لوحة الإنزال من الصليب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55</cp:revision>
  <dcterms:created xsi:type="dcterms:W3CDTF">2021-06-01T18:45:59Z</dcterms:created>
  <dcterms:modified xsi:type="dcterms:W3CDTF">2021-06-17T18:57:50Z</dcterms:modified>
</cp:coreProperties>
</file>