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6" r:id="rId2"/>
    <p:sldId id="266" r:id="rId3"/>
    <p:sldId id="270" r:id="rId4"/>
    <p:sldId id="273" r:id="rId5"/>
    <p:sldId id="272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>
        <p:scale>
          <a:sx n="51" d="100"/>
          <a:sy n="51" d="100"/>
        </p:scale>
        <p:origin x="-1842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57422" y="1928802"/>
            <a:ext cx="5643602" cy="3071834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 indent="274638"/>
            <a:r>
              <a:rPr lang="ar-IQ" dirty="0" smtClean="0"/>
              <a:t>من أهم فناني عصر </a:t>
            </a:r>
            <a:r>
              <a:rPr lang="ar-IQ" dirty="0" err="1" smtClean="0"/>
              <a:t>الباروك</a:t>
            </a:r>
            <a:endParaRPr lang="ar-IQ" dirty="0"/>
          </a:p>
        </p:txBody>
      </p:sp>
      <p:sp>
        <p:nvSpPr>
          <p:cNvPr id="5" name="سهم للأسفل 4"/>
          <p:cNvSpPr/>
          <p:nvPr/>
        </p:nvSpPr>
        <p:spPr>
          <a:xfrm>
            <a:off x="2071670" y="0"/>
            <a:ext cx="1357322" cy="571480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14546" y="214290"/>
            <a:ext cx="6572296" cy="1143008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pPr indent="274638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1 . </a:t>
            </a:r>
            <a:r>
              <a:rPr lang="ar-IQ" dirty="0" err="1" smtClean="0"/>
              <a:t>لورنزو</a:t>
            </a:r>
            <a:r>
              <a:rPr lang="ar-IQ" dirty="0" smtClean="0"/>
              <a:t> برنيني 1598 </a:t>
            </a:r>
            <a:r>
              <a:rPr lang="ar-IQ" dirty="0" err="1" smtClean="0"/>
              <a:t>ـ</a:t>
            </a:r>
            <a:r>
              <a:rPr lang="ar-IQ" dirty="0" smtClean="0"/>
              <a:t> 1680</a:t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500174"/>
            <a:ext cx="8286808" cy="5000660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 indent="274638" algn="just">
              <a:buNone/>
            </a:pPr>
            <a:r>
              <a:rPr lang="ar-IQ" dirty="0" smtClean="0"/>
              <a:t>كان مهندساً نحاتاً ايطالياً ويعتبر الممثل الأقوى لفن </a:t>
            </a:r>
            <a:r>
              <a:rPr lang="ar-IQ" dirty="0" err="1" smtClean="0"/>
              <a:t>الباروك</a:t>
            </a:r>
            <a:r>
              <a:rPr lang="ar-IQ" dirty="0" smtClean="0"/>
              <a:t> في النحت خاصة ، وتمثل أعمالة أعظم منجزات الطراز </a:t>
            </a:r>
            <a:r>
              <a:rPr lang="ar-IQ" dirty="0" err="1" smtClean="0"/>
              <a:t>الباروكي</a:t>
            </a:r>
            <a:r>
              <a:rPr lang="ar-IQ" dirty="0" smtClean="0"/>
              <a:t> وتتميز أعمالة بالحركة والانفعالية .</a:t>
            </a:r>
          </a:p>
          <a:p>
            <a:pPr marL="0" indent="274638" algn="just">
              <a:buNone/>
            </a:pPr>
            <a:endParaRPr lang="ar-IQ" dirty="0" smtClean="0"/>
          </a:p>
          <a:p>
            <a:pPr marL="0" indent="274638" algn="just">
              <a:buNone/>
            </a:pPr>
            <a:r>
              <a:rPr lang="ar-IQ" b="1" dirty="0" smtClean="0"/>
              <a:t>أهم أعمالة : .</a:t>
            </a:r>
          </a:p>
          <a:p>
            <a:pPr marL="0" indent="274638" algn="just">
              <a:buNone/>
            </a:pPr>
            <a:r>
              <a:rPr lang="ar-IQ" dirty="0" smtClean="0"/>
              <a:t>( تمثال نصفي للملك لويس الرابع عشر ) نافورة الأنهر الأربع </a:t>
            </a:r>
          </a:p>
          <a:p>
            <a:pPr marL="0" indent="274638" algn="just">
              <a:buNone/>
            </a:pPr>
            <a:r>
              <a:rPr lang="ar-IQ" dirty="0" smtClean="0"/>
              <a:t>تمثال القديسة </a:t>
            </a:r>
            <a:r>
              <a:rPr lang="ar-IQ" dirty="0" err="1" smtClean="0"/>
              <a:t>تيريزا</a:t>
            </a:r>
            <a:r>
              <a:rPr lang="ar-IQ" dirty="0" smtClean="0"/>
              <a:t> </a:t>
            </a:r>
          </a:p>
        </p:txBody>
      </p:sp>
      <p:sp>
        <p:nvSpPr>
          <p:cNvPr id="5" name="سهم للأسفل 4"/>
          <p:cNvSpPr/>
          <p:nvPr/>
        </p:nvSpPr>
        <p:spPr>
          <a:xfrm>
            <a:off x="714348" y="0"/>
            <a:ext cx="1357322" cy="571480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6275382"/>
            <a:ext cx="3357554" cy="582618"/>
          </a:xfr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ar-IQ" sz="2800" dirty="0" smtClean="0"/>
              <a:t>تمثال القديسة </a:t>
            </a:r>
            <a:r>
              <a:rPr lang="ar-IQ" sz="2800" dirty="0" err="1" smtClean="0"/>
              <a:t>تيريزا</a:t>
            </a: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357298"/>
            <a:ext cx="8643998" cy="442915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274638">
              <a:buNone/>
            </a:pPr>
            <a:endParaRPr lang="ar-IQ" dirty="0"/>
          </a:p>
        </p:txBody>
      </p:sp>
      <p:pic>
        <p:nvPicPr>
          <p:cNvPr id="2050" name="Picture 2" descr="C:\Users\pv\Desktop\٢٠٢١٠٦١٧_١٩٥٥٤٦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8715436" cy="57864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6275382"/>
            <a:ext cx="3357554" cy="582618"/>
          </a:xfr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ar-IQ" sz="2800" dirty="0" smtClean="0"/>
              <a:t>تمثال القديسة </a:t>
            </a:r>
            <a:r>
              <a:rPr lang="ar-IQ" sz="2800" dirty="0" err="1" smtClean="0"/>
              <a:t>تيريزا</a:t>
            </a: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357298"/>
            <a:ext cx="8643998" cy="442915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274638">
              <a:buNone/>
            </a:pPr>
            <a:endParaRPr lang="ar-IQ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3" y="214290"/>
            <a:ext cx="8713817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6275382"/>
            <a:ext cx="3357554" cy="582618"/>
          </a:xfr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ar-IQ" sz="2800" dirty="0" smtClean="0"/>
              <a:t>تمثال نافورة الأنهر الأربعة</a:t>
            </a: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357298"/>
            <a:ext cx="8643998" cy="442915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274638">
              <a:buNone/>
            </a:pPr>
            <a:endParaRPr lang="ar-IQ" dirty="0"/>
          </a:p>
        </p:txBody>
      </p:sp>
      <p:pic>
        <p:nvPicPr>
          <p:cNvPr id="1026" name="Picture 2" descr="C:\Users\pv\Desktop\٢٠٢١٠٦١٧_٢٠٤٤١٢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28604"/>
            <a:ext cx="8643998" cy="5429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57</Words>
  <PresentationFormat>عرض على الشاشة (3:4)‏</PresentationFormat>
  <Paragraphs>10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من أهم فناني عصر الباروك</vt:lpstr>
      <vt:lpstr> 1 . لورنزو برنيني 1598 ـ 1680 </vt:lpstr>
      <vt:lpstr>تمثال القديسة تيريزا</vt:lpstr>
      <vt:lpstr>تمثال القديسة تيريزا</vt:lpstr>
      <vt:lpstr>تمثال نافورة الأنهر الأربعة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pv</dc:creator>
  <cp:lastModifiedBy>pv</cp:lastModifiedBy>
  <cp:revision>55</cp:revision>
  <dcterms:created xsi:type="dcterms:W3CDTF">2021-06-01T18:45:59Z</dcterms:created>
  <dcterms:modified xsi:type="dcterms:W3CDTF">2021-06-17T18:56:05Z</dcterms:modified>
</cp:coreProperties>
</file>