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1" r:id="rId3"/>
    <p:sldId id="263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55" d="100"/>
          <a:sy n="55" d="100"/>
        </p:scale>
        <p:origin x="-172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43240" y="2571744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86116" y="2714620"/>
            <a:ext cx="5429288" cy="200026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>
              <a:buNone/>
            </a:pPr>
            <a:r>
              <a:rPr lang="ar-IQ" dirty="0" smtClean="0"/>
              <a:t>أشهر فناني عصر النهضة الذهبي </a:t>
            </a: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2643174" y="4786322"/>
            <a:ext cx="785818" cy="1142984"/>
          </a:xfrm>
          <a:prstGeom prst="downArrow">
            <a:avLst>
              <a:gd name="adj1" fmla="val 50000"/>
              <a:gd name="adj2" fmla="val 439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ar-IQ" dirty="0" smtClean="0"/>
              <a:t>3 . </a:t>
            </a:r>
            <a:r>
              <a:rPr lang="ar-IQ" dirty="0" err="1" smtClean="0"/>
              <a:t>رافائيل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514353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274638" algn="just">
              <a:buNone/>
            </a:pPr>
            <a:r>
              <a:rPr lang="ar-IQ" dirty="0" smtClean="0"/>
              <a:t>اشتهر كمصور </a:t>
            </a:r>
            <a:r>
              <a:rPr lang="ar-IQ" dirty="0" smtClean="0"/>
              <a:t>أكثر </a:t>
            </a:r>
            <a:r>
              <a:rPr lang="ar-IQ" dirty="0" smtClean="0"/>
              <a:t>من معماري ، وكان قد ولد في </a:t>
            </a:r>
            <a:r>
              <a:rPr lang="ar-IQ" dirty="0" err="1" smtClean="0"/>
              <a:t>أوربينو</a:t>
            </a:r>
            <a:r>
              <a:rPr lang="ar-IQ" dirty="0" smtClean="0"/>
              <a:t> </a:t>
            </a:r>
            <a:r>
              <a:rPr lang="ar-IQ" dirty="0" smtClean="0"/>
              <a:t>وتوفيت والدته وعمره سبعة أعوام وتوفي والده وعمر احد عشر عاماً </a:t>
            </a:r>
            <a:r>
              <a:rPr lang="ar-IQ" dirty="0" smtClean="0"/>
              <a:t>فتبناه خاله وار سلة إلى احد الراسم فرسم لوحة رؤيا الفارس وعمرة ستة عشر توفي </a:t>
            </a:r>
            <a:r>
              <a:rPr lang="ar-IQ" dirty="0" smtClean="0"/>
              <a:t>أثر حمى عن عمر يناهز السابعة والثلاثين وكتب على قبره ( كانت الطبيعة تخشى أن يتفوق عليها وهو حي فلما قضي خشيت من بعده أن تموت )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0" algn="just">
              <a:buNone/>
            </a:pPr>
            <a:r>
              <a:rPr lang="ar-IQ" b="1" dirty="0" smtClean="0"/>
              <a:t>الخصائص الفنية </a:t>
            </a:r>
            <a:r>
              <a:rPr lang="ar-IQ" dirty="0" smtClean="0"/>
              <a:t>: . يقوم أسلوبه على الموضوعات الهادئة والمناظر </a:t>
            </a:r>
            <a:r>
              <a:rPr lang="ar-IQ" dirty="0" smtClean="0"/>
              <a:t>الواسعة والتدرج اللوني واهتم </a:t>
            </a:r>
            <a:r>
              <a:rPr lang="ar-IQ" smtClean="0"/>
              <a:t>بالتكوين والمنظور </a:t>
            </a:r>
            <a:r>
              <a:rPr lang="ar-IQ" dirty="0" smtClean="0"/>
              <a:t>والإنارة </a:t>
            </a:r>
            <a:r>
              <a:rPr lang="ar-IQ" dirty="0" smtClean="0"/>
              <a:t>.</a:t>
            </a:r>
          </a:p>
          <a:p>
            <a:pPr marL="0" indent="0" algn="just">
              <a:buNone/>
            </a:pPr>
            <a:endParaRPr lang="ar-IQ" dirty="0" smtClean="0"/>
          </a:p>
          <a:p>
            <a:pPr marL="0" indent="274638" algn="just">
              <a:buNone/>
            </a:pPr>
            <a:r>
              <a:rPr lang="ar-IQ" b="1" dirty="0" smtClean="0"/>
              <a:t>أهم إعماله : </a:t>
            </a:r>
          </a:p>
          <a:p>
            <a:pPr marL="0" indent="0" algn="just">
              <a:buNone/>
            </a:pPr>
            <a:r>
              <a:rPr lang="ar-IQ" b="1" dirty="0" smtClean="0"/>
              <a:t>لوحة التجلي : </a:t>
            </a:r>
            <a:r>
              <a:rPr lang="ar-IQ" dirty="0" smtClean="0"/>
              <a:t>وهي تمثل صعود العذراء إلى السماء وقد توفي قبل إكمالها وأنهاها طلابه .</a:t>
            </a:r>
          </a:p>
          <a:p>
            <a:pPr marL="0" indent="0" algn="just">
              <a:buNone/>
            </a:pPr>
            <a:r>
              <a:rPr lang="ar-IQ" sz="3100" b="1" dirty="0" smtClean="0"/>
              <a:t>لوحة العائلة المقدسة </a:t>
            </a:r>
          </a:p>
          <a:p>
            <a:pPr marL="0" indent="0" algn="just">
              <a:buNone/>
            </a:pPr>
            <a:r>
              <a:rPr lang="ar-IQ" sz="3100" b="1" dirty="0" smtClean="0"/>
              <a:t>لوحة عذراء الكرسي </a:t>
            </a:r>
          </a:p>
          <a:p>
            <a:pPr marL="0" indent="0" algn="just">
              <a:buNone/>
            </a:pPr>
            <a:r>
              <a:rPr lang="ar-IQ" sz="3100" b="1" dirty="0" smtClean="0"/>
              <a:t>لوحة عذراء الستين </a:t>
            </a:r>
          </a:p>
          <a:p>
            <a:pPr marL="0" indent="0" algn="just">
              <a:buNone/>
            </a:pPr>
            <a:r>
              <a:rPr lang="ar-IQ" sz="3100" b="1" dirty="0" smtClean="0"/>
              <a:t>لوحة غرف </a:t>
            </a:r>
            <a:r>
              <a:rPr lang="ar-IQ" sz="3100" b="1" dirty="0" err="1" smtClean="0"/>
              <a:t>روفائيلو</a:t>
            </a:r>
            <a:r>
              <a:rPr lang="ar-IQ" sz="3100" b="1" dirty="0" smtClean="0"/>
              <a:t> </a:t>
            </a:r>
          </a:p>
          <a:p>
            <a:pPr marL="0" indent="0" algn="just">
              <a:buNone/>
            </a:pPr>
            <a:endParaRPr lang="ar-IQ" dirty="0" smtClean="0"/>
          </a:p>
          <a:p>
            <a:pPr marL="0" indent="274638" algn="just">
              <a:buNone/>
            </a:pPr>
            <a:r>
              <a:rPr lang="ar-IQ" dirty="0" smtClean="0"/>
              <a:t> 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endParaRPr lang="ar-IQ" dirty="0" smtClean="0"/>
          </a:p>
          <a:p>
            <a:pPr marL="0" indent="274638">
              <a:buNone/>
            </a:pPr>
            <a:endParaRPr lang="ar-IQ" b="1" dirty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6275382"/>
            <a:ext cx="3357554" cy="58261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IQ" sz="2800" dirty="0" smtClean="0"/>
              <a:t>لوحة صعود العذراء إلى السماء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4" name="Picture 2" descr="C:\Users\pv\Desktop\٢٠٢١٠٦١٤_٠٠٣١٢٥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127</Words>
  <PresentationFormat>عرض على الشاشة (3:4)‏</PresentationFormat>
  <Paragraphs>18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3 . رافائيل</vt:lpstr>
      <vt:lpstr>لوحة صعود العذراء إلى السماء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42</cp:revision>
  <dcterms:created xsi:type="dcterms:W3CDTF">2021-06-01T18:45:59Z</dcterms:created>
  <dcterms:modified xsi:type="dcterms:W3CDTF">2021-06-14T07:25:51Z</dcterms:modified>
</cp:coreProperties>
</file>