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61" r:id="rId3"/>
    <p:sldId id="266" r:id="rId4"/>
    <p:sldId id="267" r:id="rId5"/>
    <p:sldId id="263" r:id="rId6"/>
    <p:sldId id="268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41" d="100"/>
          <a:sy n="41" d="100"/>
        </p:scale>
        <p:origin x="-2142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43240" y="2571744"/>
            <a:ext cx="5500726" cy="86834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86116" y="2714620"/>
            <a:ext cx="5429288" cy="200026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marL="0" indent="274638">
              <a:buNone/>
            </a:pPr>
            <a:r>
              <a:rPr lang="ar-IQ" dirty="0" smtClean="0"/>
              <a:t>أشهر فناني عصر النهضة الذهبي </a:t>
            </a:r>
            <a:endParaRPr lang="ar-IQ" dirty="0"/>
          </a:p>
        </p:txBody>
      </p:sp>
      <p:sp>
        <p:nvSpPr>
          <p:cNvPr id="5" name="سهم للأسفل 4"/>
          <p:cNvSpPr/>
          <p:nvPr/>
        </p:nvSpPr>
        <p:spPr>
          <a:xfrm>
            <a:off x="2643174" y="4786322"/>
            <a:ext cx="785818" cy="1142984"/>
          </a:xfrm>
          <a:prstGeom prst="downArrow">
            <a:avLst>
              <a:gd name="adj1" fmla="val 50000"/>
              <a:gd name="adj2" fmla="val 4396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500726" cy="86834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ar-IQ" dirty="0" smtClean="0"/>
              <a:t>2 . مايكل انجلوا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35785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274638" algn="just">
              <a:buNone/>
            </a:pPr>
            <a:r>
              <a:rPr lang="ar-IQ" dirty="0" smtClean="0"/>
              <a:t>ولد في مدينة ( </a:t>
            </a:r>
            <a:r>
              <a:rPr lang="ar-IQ" dirty="0" err="1" smtClean="0"/>
              <a:t>كاستل</a:t>
            </a:r>
            <a:r>
              <a:rPr lang="ar-IQ" dirty="0" smtClean="0"/>
              <a:t> / </a:t>
            </a:r>
            <a:r>
              <a:rPr lang="ar-IQ" dirty="0" err="1" smtClean="0"/>
              <a:t>كابريزي</a:t>
            </a:r>
            <a:r>
              <a:rPr lang="ar-IQ" dirty="0" smtClean="0"/>
              <a:t> ) قرب فلورنسا في ايطاليا ، وقد ولع منذ صغره بروائع الفن الإغريقي . فبرع في الرسم والنحت إضافة لكونه معمارياً وشاعراً ، سافر إلى روما عام 1496 وهناك أنتج ابرز إعماله في أوائل حياته وهو ( تمثال الرحمة ) الموجود في كنيسة القديس بطرس . </a:t>
            </a:r>
          </a:p>
          <a:p>
            <a:pPr marL="0" indent="274638" algn="just">
              <a:buNone/>
            </a:pPr>
            <a:endParaRPr lang="ar-IQ" dirty="0" smtClean="0"/>
          </a:p>
          <a:p>
            <a:pPr marL="0" indent="274638" algn="just">
              <a:buNone/>
            </a:pPr>
            <a:r>
              <a:rPr lang="ar-IQ" b="1" dirty="0" smtClean="0"/>
              <a:t>الخصائص الفنية </a:t>
            </a:r>
            <a:r>
              <a:rPr lang="ar-IQ" dirty="0" smtClean="0"/>
              <a:t>: . كان </a:t>
            </a:r>
            <a:r>
              <a:rPr lang="ar-IQ" dirty="0" smtClean="0"/>
              <a:t>أسلوبه </a:t>
            </a:r>
            <a:r>
              <a:rPr lang="ar-IQ" dirty="0" smtClean="0"/>
              <a:t>مخروطياً يعتمد التوازن والتناغم في صياغة الكتل ، كما امتاز بإبراز وتجسيم التفاصيل التشريحية لأشخاصه ، واستطاع أن يظهر أدق المشاعر النفسية والإسرار اللونية في لوحاته ، كما كان يجيد إضفاء مسحة من القدم على قطعة الفنية التي يقوم بنحتها حتى يضنها المشاهد أنها إغريقية قديمة مما يعكس مهارته في الفن .</a:t>
            </a:r>
          </a:p>
          <a:p>
            <a:pPr marL="0" indent="274638" algn="just">
              <a:buNone/>
            </a:pPr>
            <a:endParaRPr lang="ar-IQ" dirty="0" smtClean="0"/>
          </a:p>
          <a:p>
            <a:pPr marL="0" indent="274638" algn="just">
              <a:buNone/>
            </a:pPr>
            <a:endParaRPr lang="ar-IQ" dirty="0" smtClean="0"/>
          </a:p>
          <a:p>
            <a:pPr marL="0" indent="274638">
              <a:buNone/>
            </a:pPr>
            <a:endParaRPr lang="ar-IQ" b="1" dirty="0"/>
          </a:p>
        </p:txBody>
      </p:sp>
      <p:sp>
        <p:nvSpPr>
          <p:cNvPr id="5" name="سهم للأسفل 4"/>
          <p:cNvSpPr/>
          <p:nvPr/>
        </p:nvSpPr>
        <p:spPr>
          <a:xfrm>
            <a:off x="2071670" y="0"/>
            <a:ext cx="1357322" cy="571480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85791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marL="0" indent="274638" algn="just">
              <a:buNone/>
            </a:pPr>
            <a:r>
              <a:rPr lang="ar-IQ" b="1" dirty="0" smtClean="0"/>
              <a:t>أهم إعماله : </a:t>
            </a:r>
          </a:p>
          <a:p>
            <a:pPr marL="0" indent="274638" algn="just">
              <a:buNone/>
            </a:pPr>
            <a:r>
              <a:rPr lang="ar-IQ" b="1" dirty="0" smtClean="0"/>
              <a:t>تمثال الرحمة </a:t>
            </a:r>
            <a:r>
              <a:rPr lang="ar-IQ" dirty="0" smtClean="0"/>
              <a:t>: يمثل السيدة مريم العذراء وهي تحتضن جثمان المسيح .</a:t>
            </a:r>
          </a:p>
          <a:p>
            <a:pPr marL="0" indent="274638" algn="just">
              <a:buNone/>
            </a:pPr>
            <a:r>
              <a:rPr lang="ar-IQ" b="1" dirty="0" smtClean="0"/>
              <a:t>تمثال موسى </a:t>
            </a:r>
            <a:r>
              <a:rPr lang="ar-IQ" dirty="0" smtClean="0"/>
              <a:t> :. ويصور النبي موسى على شكل قائد جالس وهو يمسك الوصايا العشر </a:t>
            </a:r>
          </a:p>
          <a:p>
            <a:pPr marL="0" indent="274638" algn="just">
              <a:buNone/>
            </a:pPr>
            <a:r>
              <a:rPr lang="ar-IQ" b="1" dirty="0" smtClean="0"/>
              <a:t>تمثال داود </a:t>
            </a:r>
            <a:r>
              <a:rPr lang="ar-IQ" dirty="0" smtClean="0"/>
              <a:t>: وهو يصور احد إبطال التوراة يمسك بمقلاة وهو بارتفاع 4,5م</a:t>
            </a:r>
          </a:p>
          <a:p>
            <a:pPr marL="0" indent="274638" algn="just">
              <a:buNone/>
            </a:pPr>
            <a:r>
              <a:rPr lang="ar-IQ" b="1" dirty="0" smtClean="0"/>
              <a:t>تمثال الإنزال من الصليب </a:t>
            </a:r>
          </a:p>
          <a:p>
            <a:pPr marL="0" indent="274638" algn="just">
              <a:buNone/>
            </a:pPr>
            <a:r>
              <a:rPr lang="ar-IQ" b="1" dirty="0" smtClean="0"/>
              <a:t>قبة كنيسة القديس بطرس ، بناية قصر مجلس الشيوخ </a:t>
            </a:r>
          </a:p>
          <a:p>
            <a:pPr marL="0" indent="274638" algn="just">
              <a:buNone/>
            </a:pPr>
            <a:r>
              <a:rPr lang="ar-IQ" b="1" dirty="0" smtClean="0"/>
              <a:t>لوحة العائلة المقدسة</a:t>
            </a:r>
            <a:endParaRPr lang="ar-IQ" dirty="0" smtClean="0"/>
          </a:p>
          <a:p>
            <a:pPr marL="0" indent="274638" algn="just">
              <a:buNone/>
            </a:pPr>
            <a:r>
              <a:rPr lang="ar-IQ" b="1" dirty="0" smtClean="0"/>
              <a:t>لوحة يوم القيامة </a:t>
            </a:r>
            <a:r>
              <a:rPr lang="ar-IQ" dirty="0" smtClean="0"/>
              <a:t>: رسمها على جدران كنسية ستين في الفاتيكان تمثل يوم القيامة وإحياء الأموات ويظهر السيد المسيح في الوسط وهو غاضب على الأشرار .</a:t>
            </a:r>
          </a:p>
          <a:p>
            <a:pPr marL="0" indent="274638" algn="just">
              <a:buNone/>
            </a:pPr>
            <a:r>
              <a:rPr lang="ar-IQ" b="1" dirty="0" smtClean="0"/>
              <a:t>لوحة العائلة المقدسة </a:t>
            </a:r>
            <a:r>
              <a:rPr lang="ar-IQ" dirty="0" smtClean="0"/>
              <a:t>: وتظهر مريم العذراء ويوحنا المعمدان والطفل يسوع</a:t>
            </a:r>
          </a:p>
          <a:p>
            <a:pPr marL="0" indent="274638" algn="just">
              <a:buNone/>
            </a:pPr>
            <a:endParaRPr lang="ar-IQ" dirty="0" smtClean="0"/>
          </a:p>
          <a:p>
            <a:pPr marL="0" indent="274638" algn="just">
              <a:buNone/>
            </a:pPr>
            <a:endParaRPr lang="ar-IQ" dirty="0" smtClean="0"/>
          </a:p>
          <a:p>
            <a:pPr marL="0" indent="274638">
              <a:buNone/>
            </a:pPr>
            <a:endParaRPr lang="ar-IQ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5214950"/>
            <a:ext cx="1214446" cy="1214446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ar-IQ" sz="2800" dirty="0" smtClean="0"/>
              <a:t>لوحة العائلة المقدسة  </a:t>
            </a:r>
            <a:endParaRPr lang="ar-IQ" sz="2800" dirty="0"/>
          </a:p>
        </p:txBody>
      </p:sp>
      <p:pic>
        <p:nvPicPr>
          <p:cNvPr id="1026" name="Picture 2" descr="C:\Users\pv\Desktop\٢٠٢١٠٦١٤_٠٠٢٩٤٨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"/>
            <a:ext cx="728667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4282" y="5929330"/>
            <a:ext cx="2571768" cy="714380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ar-IQ" sz="2800" dirty="0" smtClean="0"/>
              <a:t>تمثال الإنزال من الصليب </a:t>
            </a: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357298"/>
            <a:ext cx="8643998" cy="44291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274638">
              <a:buNone/>
            </a:pPr>
            <a:endParaRPr lang="ar-IQ" dirty="0"/>
          </a:p>
        </p:txBody>
      </p:sp>
      <p:pic>
        <p:nvPicPr>
          <p:cNvPr id="2050" name="Picture 2" descr="C:\Users\pv\Desktop\٢٠٢١٠٦١٤_٠٠٢٩٠٦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1964513" y="-1107313"/>
            <a:ext cx="5143536" cy="86439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57224" y="4214818"/>
            <a:ext cx="1928826" cy="1643074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ar-IQ" sz="2800" dirty="0" smtClean="0"/>
              <a:t>تمثال داود</a:t>
            </a:r>
            <a:endParaRPr lang="ar-IQ" sz="2800" dirty="0"/>
          </a:p>
        </p:txBody>
      </p:sp>
      <p:pic>
        <p:nvPicPr>
          <p:cNvPr id="1026" name="Picture 2" descr="C:\Users\pv\Desktop\٢٠٢١٠٦١٤_٠٠٣٠٥٥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0"/>
            <a:ext cx="492922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224</Words>
  <PresentationFormat>عرض على الشاشة (3:4)‏</PresentationFormat>
  <Paragraphs>19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الشريحة 1</vt:lpstr>
      <vt:lpstr>2 . مايكل انجلوا</vt:lpstr>
      <vt:lpstr>الشريحة 3</vt:lpstr>
      <vt:lpstr>لوحة العائلة المقدسة  </vt:lpstr>
      <vt:lpstr>تمثال الإنزال من الصليب </vt:lpstr>
      <vt:lpstr>تمثال داود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40</cp:revision>
  <dcterms:created xsi:type="dcterms:W3CDTF">2021-06-01T18:45:59Z</dcterms:created>
  <dcterms:modified xsi:type="dcterms:W3CDTF">2021-06-14T07:21:09Z</dcterms:modified>
</cp:coreProperties>
</file>