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1" r:id="rId3"/>
    <p:sldId id="263" r:id="rId4"/>
    <p:sldId id="265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55" d="100"/>
          <a:sy n="55" d="100"/>
        </p:scale>
        <p:origin x="-172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43240" y="2571744"/>
            <a:ext cx="5500726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86116" y="2714620"/>
            <a:ext cx="5429288" cy="200026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274638">
              <a:buNone/>
            </a:pPr>
            <a:r>
              <a:rPr lang="ar-IQ" dirty="0" smtClean="0"/>
              <a:t>أشهر فناني عصر النهضة الذهبي </a:t>
            </a:r>
            <a:endParaRPr lang="ar-IQ" dirty="0"/>
          </a:p>
        </p:txBody>
      </p:sp>
      <p:sp>
        <p:nvSpPr>
          <p:cNvPr id="5" name="سهم للأسفل 4"/>
          <p:cNvSpPr/>
          <p:nvPr/>
        </p:nvSpPr>
        <p:spPr>
          <a:xfrm>
            <a:off x="2643174" y="4786322"/>
            <a:ext cx="785818" cy="1142984"/>
          </a:xfrm>
          <a:prstGeom prst="downArrow">
            <a:avLst>
              <a:gd name="adj1" fmla="val 50000"/>
              <a:gd name="adj2" fmla="val 439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500726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ar-IQ" dirty="0" smtClean="0"/>
              <a:t>1 . ليوناردو </a:t>
            </a:r>
            <a:r>
              <a:rPr lang="ar-IQ" dirty="0" err="1" smtClean="0"/>
              <a:t>دافنشي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35785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274638" algn="just">
              <a:buNone/>
            </a:pPr>
            <a:r>
              <a:rPr lang="ar-IQ" dirty="0" smtClean="0"/>
              <a:t>ولد في قرية ( فنشي ) في فلورنسا ثم ذهب إلى فرنسا عام 1503 حيث عاش بقية حياته ، وتلمذا على يد ( </a:t>
            </a:r>
            <a:r>
              <a:rPr lang="ar-IQ" dirty="0" err="1" smtClean="0"/>
              <a:t>فيركيو</a:t>
            </a:r>
            <a:r>
              <a:rPr lang="ar-IQ" dirty="0" smtClean="0"/>
              <a:t> ) ثم تفوق علية عند رسمه ملاك في لوحة التعميد المسيح </a:t>
            </a:r>
            <a:r>
              <a:rPr lang="ar-IQ" dirty="0" err="1" smtClean="0"/>
              <a:t>لفيركو</a:t>
            </a:r>
            <a:r>
              <a:rPr lang="ar-IQ" dirty="0" smtClean="0"/>
              <a:t> . اهتم بدراسة التشريح والبحث العلمي والتحليل النفسي والرسوم التحضيرية ( </a:t>
            </a:r>
            <a:r>
              <a:rPr lang="ar-IQ" dirty="0" err="1" smtClean="0"/>
              <a:t>الاسكيتشات</a:t>
            </a:r>
            <a:r>
              <a:rPr lang="ar-IQ" dirty="0" smtClean="0"/>
              <a:t> ) ، إضافة للرسم والعمارة والنحت . 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r>
              <a:rPr lang="ar-IQ" b="1" dirty="0" smtClean="0"/>
              <a:t>الخصائص الفنية </a:t>
            </a:r>
            <a:r>
              <a:rPr lang="ar-IQ" dirty="0" smtClean="0"/>
              <a:t>: . التعبير عن نفسية الأشخاص فهو يرسمهم كأنهم أحياء ، إعطاء الأشخاص الحركة دون اللجوء إلى التكلف ، كان تجريبياً يعتمد على رؤية الطبيعة ودرس الكثير من القوانين الطبيعية ، اهتم بالتشريح  ، وقام بتصوير الأجزاء المهمة في جسم الإنسان بدقة متناهية ، وحرص على </a:t>
            </a:r>
            <a:r>
              <a:rPr lang="ar-IQ" dirty="0" err="1" smtClean="0"/>
              <a:t>اظهار</a:t>
            </a:r>
            <a:r>
              <a:rPr lang="ar-IQ" dirty="0" smtClean="0"/>
              <a:t> المنظور بشكل علمي وعميق ،اهتم بإظهار الظلال واستخدمها في تجسيم الإشكال .</a:t>
            </a:r>
          </a:p>
          <a:p>
            <a:pPr marL="0" indent="274638" algn="just">
              <a:buNone/>
            </a:pPr>
            <a:r>
              <a:rPr lang="ar-IQ" b="1" dirty="0" smtClean="0"/>
              <a:t>أهم إعماله : </a:t>
            </a:r>
          </a:p>
          <a:p>
            <a:pPr marL="0" indent="274638" algn="just">
              <a:buNone/>
            </a:pPr>
            <a:r>
              <a:rPr lang="ar-IQ" b="1" dirty="0" smtClean="0"/>
              <a:t>لوحة العشاء الأخير </a:t>
            </a:r>
            <a:r>
              <a:rPr lang="ar-IQ" dirty="0" smtClean="0"/>
              <a:t>: وهي مرسومة على جدران كنيسة ( </a:t>
            </a:r>
            <a:r>
              <a:rPr lang="ar-IQ" dirty="0" err="1" smtClean="0"/>
              <a:t>سانتا</a:t>
            </a:r>
            <a:r>
              <a:rPr lang="ar-IQ" dirty="0" smtClean="0"/>
              <a:t> ماريا ) في ميلانو وتمثيل السيد المسيح وحوارييه على مائدة العشاء الرباني </a:t>
            </a:r>
          </a:p>
          <a:p>
            <a:pPr marL="0" indent="274638" algn="just">
              <a:buNone/>
            </a:pPr>
            <a:r>
              <a:rPr lang="ar-IQ" b="1" dirty="0" err="1" smtClean="0"/>
              <a:t>الموناليزا</a:t>
            </a:r>
            <a:r>
              <a:rPr lang="ar-IQ" dirty="0" smtClean="0"/>
              <a:t> :. هي صورة امرأة </a:t>
            </a:r>
            <a:r>
              <a:rPr lang="ar-IQ" dirty="0" err="1" smtClean="0"/>
              <a:t>فلورنسيا</a:t>
            </a:r>
            <a:r>
              <a:rPr lang="ar-IQ" dirty="0" smtClean="0"/>
              <a:t> تدعى ( </a:t>
            </a:r>
            <a:r>
              <a:rPr lang="ar-IQ" dirty="0" err="1" smtClean="0"/>
              <a:t>الجيكوندا</a:t>
            </a:r>
            <a:r>
              <a:rPr lang="ar-IQ" dirty="0" smtClean="0"/>
              <a:t> ) استغرق رسمها أربعة سنوات ، </a:t>
            </a:r>
            <a:r>
              <a:rPr lang="ar-IQ" dirty="0" err="1" smtClean="0"/>
              <a:t>اهم</a:t>
            </a:r>
            <a:r>
              <a:rPr lang="ar-IQ" dirty="0" smtClean="0"/>
              <a:t> ما يميزها حيويتها وابتسامتها التي هي مزيج من مشاعر الحزن والغموض . </a:t>
            </a:r>
          </a:p>
          <a:p>
            <a:pPr marL="0" indent="274638">
              <a:buNone/>
            </a:pPr>
            <a:endParaRPr lang="ar-IQ" b="1" dirty="0"/>
          </a:p>
        </p:txBody>
      </p:sp>
      <p:sp>
        <p:nvSpPr>
          <p:cNvPr id="5" name="سهم للأسفل 4"/>
          <p:cNvSpPr/>
          <p:nvPr/>
        </p:nvSpPr>
        <p:spPr>
          <a:xfrm>
            <a:off x="2071670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6000768"/>
            <a:ext cx="2357454" cy="58261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لوحة العشاء الأخير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1026" name="Picture 2" descr="C:\Users\pv\Desktop\٢٠٢١٠٦٠٧_١٠٤٥١٨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5214950"/>
            <a:ext cx="1214446" cy="1214446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لوحة </a:t>
            </a:r>
            <a:r>
              <a:rPr lang="ar-IQ" sz="2800" dirty="0" err="1" smtClean="0"/>
              <a:t>الموناليزا</a:t>
            </a:r>
            <a:r>
              <a:rPr lang="ar-IQ" sz="2800" dirty="0" smtClean="0"/>
              <a:t> </a:t>
            </a:r>
            <a:endParaRPr lang="ar-IQ" sz="2800" dirty="0"/>
          </a:p>
        </p:txBody>
      </p:sp>
      <p:pic>
        <p:nvPicPr>
          <p:cNvPr id="2050" name="Picture 2" descr="C:\Users\pv\Desktop\٢٠٢١٠٦٠٧_١٠٤٤٢٠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792958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185</Words>
  <PresentationFormat>عرض على الشاشة (3:4)‏</PresentationFormat>
  <Paragraphs>10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1 . ليوناردو دافنشي</vt:lpstr>
      <vt:lpstr>لوحة العشاء الأخير</vt:lpstr>
      <vt:lpstr>لوحة الموناليزا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34</cp:revision>
  <dcterms:created xsi:type="dcterms:W3CDTF">2021-06-01T18:45:59Z</dcterms:created>
  <dcterms:modified xsi:type="dcterms:W3CDTF">2021-06-07T14:11:54Z</dcterms:modified>
</cp:coreProperties>
</file>