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500726" cy="868346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ar-IQ" dirty="0" smtClean="0"/>
              <a:t>الفن الأوربي الحديث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3578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274638">
              <a:buNone/>
            </a:pPr>
            <a:r>
              <a:rPr lang="ar-IQ" dirty="0" smtClean="0"/>
              <a:t>كانت ايطاليا مركز الإمبراطورية الرومانية الغربية المسيحية ، وقد تعرضت إلى غزوات عديدة منذ القرن 5 </a:t>
            </a:r>
            <a:r>
              <a:rPr lang="ar-IQ" dirty="0" err="1" smtClean="0"/>
              <a:t>م</a:t>
            </a:r>
            <a:r>
              <a:rPr lang="ar-IQ" dirty="0" smtClean="0"/>
              <a:t> مما أدى إلى سقوطها وتقسيمها إلى 5 دويلات .</a:t>
            </a:r>
          </a:p>
          <a:p>
            <a:pPr marL="0" indent="274638">
              <a:buNone/>
            </a:pPr>
            <a:r>
              <a:rPr lang="ar-IQ" dirty="0" smtClean="0"/>
              <a:t>وكان المهاجمون قبائل همجية وثنية اقل حضارة وثقافة مثل </a:t>
            </a:r>
            <a:r>
              <a:rPr lang="ar-IQ" dirty="0" err="1" smtClean="0"/>
              <a:t>الغوط</a:t>
            </a:r>
            <a:r>
              <a:rPr lang="ar-IQ" dirty="0" smtClean="0"/>
              <a:t> الغربيون والجرمان والهون ولكنهم اعتقوا الديانة المسيحية ، وبذلك انتشرت العقيد المسيحية أولاً في شمال منذ أواخر القرن السادس ثم إلى بقية دول غرب أوربا تدريجياً </a:t>
            </a:r>
          </a:p>
          <a:p>
            <a:pPr marL="0" indent="274638">
              <a:buNone/>
            </a:pPr>
            <a:r>
              <a:rPr lang="ar-IQ" dirty="0" smtClean="0"/>
              <a:t>والمؤرخون يعتبر الفترة الزمنية الواقعة بين القرنين الخامس والخامس عشر الميلاد في أوربا التي عرفت باسم القرون الوسطى هي عصور مظلمة بالنسبة لايطاليا ، لاعتقادهم بأن الإلف سنة التي تفصل بين العصر الكلاسيكي القديم المزدهر وعصر النهضة الذي ازدهر فيه الحضارة والفنون مرة ثانية هي حقبة تاريخية سادها الفراغ الحضاري والفني ، في الوقت الذي بزغ فيه الشرق نور الإسلام وتكونت دولة إسلامية واسعة الإطراف تمتعت بحضارة وفنون مزدهرة استمرت خلال العصور الوسطى . </a:t>
            </a:r>
          </a:p>
          <a:p>
            <a:pPr marL="0" indent="274638">
              <a:buNone/>
            </a:pPr>
            <a:r>
              <a:rPr lang="ar-IQ" dirty="0" smtClean="0"/>
              <a:t> </a:t>
            </a:r>
          </a:p>
          <a:p>
            <a:pPr marL="0" indent="274638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274638">
              <a:buNone/>
            </a:pPr>
            <a:r>
              <a:rPr lang="ar-IQ" dirty="0" smtClean="0"/>
              <a:t>وفي أواخر القرون الوسطى ظهرت في المجتمعات البلاد الأوربية حركات متطورة في العلوم والفنون والآداب ، كان هدفها الكشف عن روائع وفنون وآداب التراث القديم ، وبدأ الاهتمام بدراسة الإنسان بصفة خاصة بدلاً من الاهتمام بالأمور الدنية فقط ، فأهتم العلماء والأدباء بدراسة حواس الإنسان وتفكيره</a:t>
            </a:r>
          </a:p>
          <a:p>
            <a:pPr marL="0" indent="274638">
              <a:buNone/>
            </a:pPr>
            <a:r>
              <a:rPr lang="ar-IQ" dirty="0" smtClean="0"/>
              <a:t>وابتدأ الاهتمام بهذه الحركات الجديدة في ايطاليا ، حيث قام الايطاليون في القرن الرابع عشر بدراسة حضارة الرومان التي ورثوها عن الإغريق في مختلف النواحي كالآداب والعلوم والفنون ، وساعد على ذلك ظهور الأدباء والشعراء أمثال </a:t>
            </a:r>
            <a:r>
              <a:rPr lang="ar-IQ" dirty="0" err="1" smtClean="0"/>
              <a:t>بترارك</a:t>
            </a:r>
            <a:r>
              <a:rPr lang="ar-IQ" dirty="0" smtClean="0"/>
              <a:t>  و </a:t>
            </a:r>
            <a:r>
              <a:rPr lang="ar-IQ" dirty="0" err="1" smtClean="0"/>
              <a:t>بوكاشيو</a:t>
            </a:r>
            <a:r>
              <a:rPr lang="ar-IQ" dirty="0" smtClean="0"/>
              <a:t> وانتشار المبدأ الإنساني . وقد عرفت هذه الحركة التي تستهدف الاستفادة من التراث القديم باسم النهضة </a:t>
            </a:r>
          </a:p>
          <a:p>
            <a:pPr marL="0" indent="274638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274638">
              <a:buNone/>
            </a:pPr>
            <a:r>
              <a:rPr lang="ar-IQ" dirty="0" smtClean="0"/>
              <a:t>وهي تعني العودة إلى حضارة الماضي الكلاسيكي بشكل جديد ، وإنما منها هو اكتشاف الإنسان لحضارة العالم القديم والاستفادة منها بما يتفق مع مقتضيات الحياة الجديدة . وقد أعجب العلماء في عصر النهضة بالمخطوطات اليونانية القديمة المترجمة وجدوا محتوياتها أكثر فائدة من مخطوطات القرون الوسطى .</a:t>
            </a:r>
          </a:p>
          <a:p>
            <a:pPr marL="0" indent="274638">
              <a:buNone/>
            </a:pPr>
            <a:r>
              <a:rPr lang="ar-IQ" dirty="0" smtClean="0"/>
              <a:t>وشملت النهضة الفنون في مختلف نواحيها ، وضعت قواعد لمفهوم علم الجمال وعلاقته بالفنون التشكيلية من عمارة ونحت ورسم 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307</Words>
  <PresentationFormat>عرض على الشاشة (3:4)‏</PresentationFormat>
  <Paragraphs>9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الفن الأوربي الحديث 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16</cp:revision>
  <dcterms:created xsi:type="dcterms:W3CDTF">2021-06-01T18:45:59Z</dcterms:created>
  <dcterms:modified xsi:type="dcterms:W3CDTF">2021-06-01T21:08:58Z</dcterms:modified>
</cp:coreProperties>
</file>