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4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2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78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4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17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520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262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4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16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15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5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599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0" y="0"/>
                <a:ext cx="9144000" cy="6894286"/>
              </a:xfrm>
            </p:spPr>
            <p:txBody>
              <a:bodyPr>
                <a:normAutofit/>
              </a:bodyPr>
              <a:lstStyle/>
              <a:p>
                <a:pPr algn="l" rtl="0"/>
                <a:r>
                  <a:rPr lang="ar-IQ" dirty="0" smtClean="0">
                    <a:solidFill>
                      <a:schemeClr val="tx1"/>
                    </a:solidFill>
                  </a:rPr>
                  <a:t>زاويه لاتقع اضلاعها على مستقيم واحد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   BAC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اذا كانت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P18</a:t>
                </a:r>
              </a:p>
              <a:p>
                <a:pPr algn="l" rtl="0"/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فقط</a:t>
                </a:r>
                <a:r>
                  <a:rPr lang="en-US" dirty="0" smtClean="0"/>
                  <a:t> </a:t>
                </a:r>
                <a:r>
                  <a:rPr lang="ar-IQ" dirty="0" smtClean="0"/>
                  <a:t> 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نقطتين مختلفتين فان هناك شعاعان مختلفين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A1,B1</a:t>
                </a:r>
              </a:p>
              <a:p>
                <a:pPr algn="r"/>
                <a:r>
                  <a:rPr lang="ar-IQ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;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≮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1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1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𝐶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1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=≮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𝐵𝐴𝐶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;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A1C2,A1C1</a:t>
                </a:r>
              </a:p>
              <a:p>
                <a:pPr algn="l" rtl="0"/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اي نقطة على الشعاع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D2,A1C1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اي نقطة على الشعاع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 D1  </a:t>
                </a:r>
              </a:p>
              <a:p>
                <a:pPr algn="l" rtl="0"/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تقطع المستقيم المحدد بالنقطتين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 D1D2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فان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A1C2</a:t>
                </a:r>
              </a:p>
              <a:p>
                <a:pPr algn="r"/>
                <a:r>
                  <a:rPr lang="en-US" dirty="0" smtClean="0">
                    <a:solidFill>
                      <a:schemeClr val="tx1"/>
                    </a:solidFill>
                  </a:rPr>
                  <a:t>A1,B1</a:t>
                </a:r>
              </a:p>
              <a:p>
                <a:pPr algn="r"/>
                <a:r>
                  <a:rPr lang="ar-IQ" dirty="0" smtClean="0">
                    <a:solidFill>
                      <a:schemeClr val="tx1"/>
                    </a:solidFill>
                  </a:rPr>
                  <a:t> 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C2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B               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A1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</a:t>
                </a:r>
                <a:endParaRPr lang="en-US" dirty="0" smtClean="0">
                  <a:solidFill>
                    <a:schemeClr val="tx1"/>
                  </a:solidFill>
                </a:endParaRPr>
              </a:p>
              <a:p>
                <a:pPr algn="r"/>
                <a:r>
                  <a:rPr lang="ar-IQ" dirty="0" smtClean="0">
                    <a:solidFill>
                      <a:schemeClr val="tx1"/>
                    </a:solidFill>
                  </a:rPr>
                  <a:t>        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D2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A1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pPr algn="r"/>
                <a:r>
                  <a:rPr lang="en-US" dirty="0" smtClean="0">
                    <a:solidFill>
                      <a:schemeClr val="tx1"/>
                    </a:solidFill>
                  </a:rPr>
                  <a:t>B1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       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A                                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</a:t>
                </a:r>
                <a:endParaRPr lang="en-US" dirty="0" smtClean="0">
                  <a:solidFill>
                    <a:schemeClr val="tx1"/>
                  </a:solidFill>
                </a:endParaRPr>
              </a:p>
              <a:p>
                <a:pPr algn="r"/>
                <a:r>
                  <a:rPr lang="en-US" dirty="0" smtClean="0">
                    <a:solidFill>
                      <a:schemeClr val="tx1"/>
                    </a:solidFill>
                  </a:rPr>
                  <a:t>  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C1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D1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C                   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B1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        </a:t>
                </a:r>
                <a:endParaRPr lang="ar-IQ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0" y="0"/>
                <a:ext cx="9144000" cy="6894286"/>
              </a:xfrm>
              <a:blipFill rotWithShape="1">
                <a:blip r:embed="rId2"/>
                <a:stretch>
                  <a:fillRect l="-1733" t="-1326" r="-173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 flipV="1">
            <a:off x="6172200" y="3657600"/>
            <a:ext cx="16764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172200" y="5029200"/>
            <a:ext cx="21336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6172200" y="4724400"/>
            <a:ext cx="1981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4343400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2362200" y="3741057"/>
            <a:ext cx="1828800" cy="12881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333171" y="5045528"/>
            <a:ext cx="2438400" cy="834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64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6286"/>
            <a:ext cx="9144000" cy="682171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ar-IQ" dirty="0" smtClean="0"/>
              <a:t>كل زاويه تطابق نفسها                                          </a:t>
            </a:r>
            <a:r>
              <a:rPr lang="en-US" dirty="0" smtClean="0"/>
              <a:t>P19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ar-IQ" dirty="0" smtClean="0"/>
              <a:t>مبرهنه 6 المستقيمان الواقعان في مستوي واحد يلتقيان في نقطة واحدة فقط او لايلتقيان                                          </a:t>
            </a:r>
          </a:p>
          <a:p>
            <a:pPr marL="0" indent="0">
              <a:buNone/>
            </a:pPr>
            <a:r>
              <a:rPr lang="ar-IQ" dirty="0" smtClean="0"/>
              <a:t>ا</a:t>
            </a:r>
            <a:r>
              <a:rPr lang="en-US" dirty="0" smtClean="0"/>
              <a:t> </a:t>
            </a:r>
            <a:r>
              <a:rPr lang="ar-IQ" dirty="0" smtClean="0"/>
              <a:t>لمعطيات :يوجد مستقيمان في مستوي واحد</a:t>
            </a:r>
          </a:p>
          <a:p>
            <a:pPr marL="0" indent="0">
              <a:buNone/>
            </a:pPr>
            <a:r>
              <a:rPr lang="ar-IQ" dirty="0" smtClean="0"/>
              <a:t>المطلوب اثباته:المستقيمان اما يلتقيان في نقطة واحدة او لايلتقيان  </a:t>
            </a:r>
          </a:p>
          <a:p>
            <a:pPr marL="0" indent="0">
              <a:buNone/>
            </a:pPr>
            <a:r>
              <a:rPr lang="ar-IQ" dirty="0" smtClean="0"/>
              <a:t>البرهان :نفرض انهما يلتقيان بنقطتين ولكن هذا لايمكن حسب بديهيه 1 حيث لايمكن رسم اكثر من مستقيم واحد بين نقطتين  معلومتين لذلك ان وجدن نقطة فيجب ان تكون وحيدة                                 </a:t>
            </a:r>
            <a:endParaRPr lang="ar-IQ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143000" y="4419600"/>
            <a:ext cx="2667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143000" y="4419600"/>
            <a:ext cx="228600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581400" y="4876800"/>
            <a:ext cx="22860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71600" y="5791200"/>
            <a:ext cx="23241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oon 10"/>
          <p:cNvSpPr/>
          <p:nvPr/>
        </p:nvSpPr>
        <p:spPr>
          <a:xfrm>
            <a:off x="1905000" y="4876800"/>
            <a:ext cx="1066800" cy="76200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11504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IQ" dirty="0" smtClean="0"/>
              <a:t>مبرهنه 7:كل مستقيم ونقطة خارجه عنه يعينان مستوي واحد فقط</a:t>
            </a:r>
          </a:p>
          <a:p>
            <a:pPr marL="0" indent="0">
              <a:buNone/>
            </a:pPr>
            <a:r>
              <a:rPr lang="ar-IQ" dirty="0" smtClean="0"/>
              <a:t>المعطيات :يوجد مستقيم ونقطة لاتنتمي اليه                        </a:t>
            </a:r>
          </a:p>
          <a:p>
            <a:pPr marL="0" indent="0">
              <a:buNone/>
            </a:pPr>
            <a:r>
              <a:rPr lang="ar-IQ" dirty="0" smtClean="0"/>
              <a:t>المطلوب اثباته:المستقيم والنقطة التي لاتنتمي اليه تعين مستوي     </a:t>
            </a:r>
          </a:p>
          <a:p>
            <a:pPr marL="0" indent="0">
              <a:buNone/>
            </a:pPr>
            <a:r>
              <a:rPr lang="ar-IQ" dirty="0" smtClean="0"/>
              <a:t>البرهان:حسب بديهيه 2 كل مستقيم يحتوي على الاقل نقطتين              والنقطة التي لاتنتمي للمستقيم اذن وجد ثلاثه نقاط ليست على استقامه واحدة يوجد مستوي وحد فقط يحتويهما حسب بديهيه 10       </a:t>
            </a:r>
            <a:r>
              <a:rPr lang="en-US" dirty="0" smtClean="0"/>
              <a:t>                                                  </a:t>
            </a:r>
            <a:r>
              <a:rPr lang="ar-IQ" dirty="0" smtClean="0"/>
              <a:t> </a:t>
            </a:r>
            <a:r>
              <a:rPr lang="en-US" dirty="0" smtClean="0"/>
              <a:t>   </a:t>
            </a:r>
            <a:r>
              <a:rPr lang="ar-IQ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ar-IQ" dirty="0" smtClean="0"/>
              <a:t>مبرهنه 8 كل مستقيمين متلاقيان  يعينان مستوي واحد فقط     </a:t>
            </a:r>
          </a:p>
          <a:p>
            <a:pPr marL="0" indent="0">
              <a:buNone/>
            </a:pPr>
            <a:r>
              <a:rPr lang="ar-IQ" dirty="0" smtClean="0"/>
              <a:t>المعطيات :مستقيمين متلاقيان                           </a:t>
            </a:r>
            <a:r>
              <a:rPr lang="en-US" dirty="0" smtClean="0"/>
              <a:t>A</a:t>
            </a:r>
            <a:r>
              <a:rPr lang="ar-IQ" dirty="0" smtClean="0"/>
              <a:t>           </a:t>
            </a:r>
          </a:p>
          <a:p>
            <a:pPr marL="0" indent="0">
              <a:buNone/>
            </a:pPr>
            <a:r>
              <a:rPr lang="ar-IQ" dirty="0" smtClean="0"/>
              <a:t> المطلوب اثباته :يعينان مستوي واحد فقط                            </a:t>
            </a:r>
            <a:r>
              <a:rPr lang="en-US" dirty="0" smtClean="0"/>
              <a:t>      </a:t>
            </a:r>
            <a:r>
              <a:rPr lang="ar-IQ" dirty="0" smtClean="0"/>
              <a:t>       </a:t>
            </a:r>
            <a:r>
              <a:rPr lang="en-US" dirty="0" smtClean="0"/>
              <a:t>           </a:t>
            </a:r>
            <a:r>
              <a:rPr lang="ar-IQ" dirty="0" smtClean="0"/>
              <a:t>                                           </a:t>
            </a:r>
            <a:r>
              <a:rPr lang="en-US" dirty="0" smtClean="0"/>
              <a:t>B          C</a:t>
            </a:r>
            <a:endParaRPr lang="ar-IQ" dirty="0" smtClean="0"/>
          </a:p>
          <a:p>
            <a:pPr marL="0" indent="0">
              <a:buNone/>
            </a:pPr>
            <a:r>
              <a:rPr lang="ar-IQ" dirty="0" smtClean="0"/>
              <a:t>البرهان :ايضا حسب بديهيه 2 وبديهيه 10</a:t>
            </a:r>
          </a:p>
          <a:p>
            <a:pPr marL="0" indent="0">
              <a:buNone/>
            </a:pPr>
            <a:r>
              <a:rPr lang="ar-IQ" dirty="0" smtClean="0"/>
              <a:t>طريقة2حسب بديهيه2 وحسب مبرهنه7                    </a:t>
            </a:r>
            <a:endParaRPr lang="ar-IQ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762000" y="5152571"/>
            <a:ext cx="182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685800" y="4114800"/>
            <a:ext cx="1981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667000" y="4096657"/>
            <a:ext cx="685800" cy="198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618671" y="4134757"/>
            <a:ext cx="76200" cy="1905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18671" y="6039757"/>
            <a:ext cx="266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1952171" y="3922486"/>
            <a:ext cx="419100" cy="144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2371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86" y="36286"/>
            <a:ext cx="8955314" cy="68217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IQ" dirty="0" smtClean="0"/>
              <a:t>مبرهنه 9: بين كل نقطتين من مستقيم يوجد عدد غير محدد من النقاط</a:t>
            </a:r>
          </a:p>
          <a:p>
            <a:pPr marL="0" indent="0">
              <a:buNone/>
            </a:pPr>
            <a:r>
              <a:rPr lang="ar-IQ" dirty="0" smtClean="0"/>
              <a:t>المعطيات : مستقيم                    </a:t>
            </a:r>
            <a:r>
              <a:rPr lang="en-US" dirty="0" smtClean="0"/>
              <a:t>A    X  D  W Y  C        B</a:t>
            </a:r>
            <a:r>
              <a:rPr lang="ar-IQ" dirty="0" smtClean="0"/>
              <a:t>      </a:t>
            </a:r>
            <a:r>
              <a:rPr lang="en-US" dirty="0" smtClean="0"/>
              <a:t> </a:t>
            </a:r>
            <a:r>
              <a:rPr lang="ar-IQ" dirty="0" smtClean="0"/>
              <a:t>                               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ar-IQ" dirty="0" smtClean="0"/>
              <a:t>المطلوب اثباته :يوجد عدد غير محدد من النقاط بين نقطتي المستقيم</a:t>
            </a:r>
          </a:p>
          <a:p>
            <a:pPr marL="0" indent="0">
              <a:buNone/>
            </a:pPr>
            <a:r>
              <a:rPr lang="ar-IQ" dirty="0" smtClean="0"/>
              <a:t>البرهان حسب بديهيه 2 كل خط يحتوي على الاقل نقطتين وحسب بديهيه 9 بين اي نقطتين يوجد نقطه في الوسط وهكذا بين اي نقطتين يوجد نقطة وهكذا يوجد عدد غير محدد من النقاط بين اي نقطتين  </a:t>
            </a:r>
          </a:p>
          <a:p>
            <a:pPr marL="0" indent="0">
              <a:buNone/>
            </a:pPr>
            <a:r>
              <a:rPr lang="ar-IQ" dirty="0" smtClean="0"/>
              <a:t>مبرهنه10 يتقاطع المستويان بخط مستقيم  </a:t>
            </a:r>
          </a:p>
          <a:p>
            <a:pPr marL="0" indent="0">
              <a:buNone/>
            </a:pPr>
            <a:r>
              <a:rPr lang="ar-IQ" dirty="0" smtClean="0"/>
              <a:t>المعطيات:يوجد مستويان  م ث يتقاطعان بمستقيم  </a:t>
            </a:r>
          </a:p>
          <a:p>
            <a:pPr marL="0" indent="0">
              <a:buNone/>
            </a:pPr>
            <a:r>
              <a:rPr lang="ar-IQ" dirty="0" smtClean="0"/>
              <a:t>البرهان                         </a:t>
            </a:r>
          </a:p>
          <a:p>
            <a:pPr marL="0" indent="0">
              <a:buNone/>
            </a:pPr>
            <a:r>
              <a:rPr lang="ar-IQ" dirty="0" smtClean="0"/>
              <a:t>حسب بديهيه 12 اذا اشترك المستويان بنقطه فانهما يشتركان بنقطة اخرى وحسب بديهيه 1 لاي نقطتين يوجد مستقيم واحد فقط يحتويهما  اذن يشترك المستويان بخط مستقيم                                                         </a:t>
            </a:r>
            <a:endParaRPr lang="ar-IQ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1219200" y="959370"/>
            <a:ext cx="3505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447800" y="35052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514600" y="3505200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447800" y="3505200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1447800" y="41148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64892" y="3505200"/>
            <a:ext cx="1282908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54289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533</TotalTime>
  <Words>336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LAITH</dc:creator>
  <cp:lastModifiedBy>LAITH</cp:lastModifiedBy>
  <cp:revision>31</cp:revision>
  <dcterms:created xsi:type="dcterms:W3CDTF">2006-08-16T00:00:00Z</dcterms:created>
  <dcterms:modified xsi:type="dcterms:W3CDTF">2021-06-14T12:23:33Z</dcterms:modified>
</cp:coreProperties>
</file>