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4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7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4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1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2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6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1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1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5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9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0" y="0"/>
                <a:ext cx="9144000" cy="6894286"/>
              </a:xfrm>
            </p:spPr>
            <p:txBody>
              <a:bodyPr>
                <a:normAutofit/>
              </a:bodyPr>
              <a:lstStyle/>
              <a:p>
                <a:pPr algn="l" rtl="0"/>
                <a:r>
                  <a:rPr lang="ar-IQ" dirty="0" smtClean="0">
                    <a:solidFill>
                      <a:schemeClr val="tx1"/>
                    </a:solidFill>
                  </a:rPr>
                  <a:t>زاويه لاتقع اضلاعها على مستقيم واحد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  BAC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اذا كانت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P18</a:t>
                </a:r>
              </a:p>
              <a:p>
                <a:pPr algn="l" rtl="0"/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فقط</a:t>
                </a:r>
                <a:r>
                  <a:rPr lang="en-US" dirty="0" smtClean="0"/>
                  <a:t> </a:t>
                </a:r>
                <a:r>
                  <a:rPr lang="ar-IQ" dirty="0" smtClean="0"/>
                  <a:t>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نقطتين مختلفتين فان هناك شعاعان مختلفين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A1,B1</a:t>
                </a: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وكذلك اذا كانت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;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𝐵𝐴𝐶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A1C2,A1C1</a:t>
                </a:r>
              </a:p>
              <a:p>
                <a:pPr algn="l" rtl="0"/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اي نقطة على الشعاع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D2,A1C1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اي نقطة على الشعاع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D1</a:t>
                </a:r>
              </a:p>
              <a:p>
                <a:pPr algn="l" rtl="0"/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تقطع المستقيم المحدد بالنقطتين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D1D2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فان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A1C2</a:t>
                </a: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A1B1</a:t>
                </a: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          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B              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D2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C2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</a:t>
                </a:r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        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B1</a:t>
                </a: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A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A1                    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</a:t>
                </a:r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 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B1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C        D1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C1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       </a:t>
                </a:r>
                <a:endParaRPr lang="ar-IQ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0" y="0"/>
                <a:ext cx="9144000" cy="6894286"/>
              </a:xfrm>
              <a:blipFill rotWithShape="1">
                <a:blip r:embed="rId2"/>
                <a:stretch>
                  <a:fillRect l="-1733" t="-1326" r="-17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V="1">
            <a:off x="6172200" y="3657600"/>
            <a:ext cx="1676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172200" y="5029200"/>
            <a:ext cx="2133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172200" y="4724400"/>
            <a:ext cx="1981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4343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362200" y="4114800"/>
            <a:ext cx="1828800" cy="1288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362200" y="5402943"/>
            <a:ext cx="2438400" cy="834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64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286"/>
            <a:ext cx="9144000" cy="682171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كل زاويه تطابق نفسها                                          </a:t>
            </a:r>
            <a:r>
              <a:rPr lang="en-US" dirty="0" smtClean="0"/>
              <a:t>P19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مبرهنه 6 المستقيمان الواقعان في مستوي واحد يلتقيان في نقطة واحدة فقط او لايلتقيان                                          </a:t>
            </a:r>
          </a:p>
          <a:p>
            <a:pPr marL="0" indent="0" algn="r">
              <a:buNone/>
            </a:pPr>
            <a:r>
              <a:rPr lang="en-US" dirty="0" smtClean="0"/>
              <a:t>                                </a:t>
            </a:r>
            <a:r>
              <a:rPr lang="ar-IQ" dirty="0" smtClean="0"/>
              <a:t> المعطيات :يوجد مستقيمان في مستوي واحد</a:t>
            </a:r>
          </a:p>
          <a:p>
            <a:pPr marL="0" indent="0">
              <a:buNone/>
            </a:pPr>
            <a:r>
              <a:rPr lang="ar-IQ" dirty="0" smtClean="0"/>
              <a:t>المطلوب اثباته:المستقيمان اما يلتقيان في نقطة واحدة او لايلتقيان  </a:t>
            </a:r>
          </a:p>
          <a:p>
            <a:pPr marL="0" indent="0">
              <a:buNone/>
            </a:pPr>
            <a:r>
              <a:rPr lang="ar-IQ" dirty="0" smtClean="0"/>
              <a:t>البرهان :نفرض انهما يلتقيان بنقطتين ولكن هذا لايمكن حسب بديهيه 1 حيث لايمكن رسم اكثر من مستقيم واحد بين نقطتين  معلومتين لذلك ان وجدن نقطة فيجب ان تكون وحيدة                              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1150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ar-IQ" dirty="0" smtClean="0"/>
              <a:t>مبرهنه 7:كل مستقيم ونقطة خارجه عنه يعينان مستوي واحد فقط</a:t>
            </a:r>
          </a:p>
          <a:p>
            <a:pPr marL="0" indent="0">
              <a:buNone/>
            </a:pPr>
            <a:r>
              <a:rPr lang="ar-IQ" dirty="0" smtClean="0"/>
              <a:t>المعطيات :يوجد مستقيم ونقطة لاتنتمي اليه                        </a:t>
            </a:r>
          </a:p>
          <a:p>
            <a:pPr marL="0" indent="0">
              <a:buNone/>
            </a:pPr>
            <a:r>
              <a:rPr lang="ar-IQ" dirty="0" smtClean="0"/>
              <a:t>المطلوب اثباته:المستقيم والنقطة التي لاتنتمي اليه تعين مستوي     </a:t>
            </a:r>
          </a:p>
          <a:p>
            <a:pPr marL="0" indent="0">
              <a:buNone/>
            </a:pPr>
            <a:r>
              <a:rPr lang="ar-IQ" dirty="0" smtClean="0"/>
              <a:t>البرهان:حسب بديهيه 2 كل مستقيم يحتوي على الاقل نقطتين              والنقطة التي لاتنتمي للمستقيم اذن وجد ثلاثه نقاط ليست على استقامه واحدة يوجد مستوي وحد فقط يحتويهما حسب بديهيه 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         </a:t>
            </a:r>
            <a:r>
              <a:rPr lang="en-US" dirty="0" smtClean="0"/>
              <a:t>                                                               </a:t>
            </a:r>
            <a:r>
              <a:rPr lang="ar-IQ" dirty="0" smtClean="0"/>
              <a:t>10</a:t>
            </a:r>
            <a:endParaRPr lang="en-US" dirty="0" smtClean="0"/>
          </a:p>
          <a:p>
            <a:pPr marL="0" indent="0">
              <a:buNone/>
            </a:pPr>
            <a:r>
              <a:rPr lang="ar-IQ" dirty="0" smtClean="0"/>
              <a:t>مبرهنه 8 كل مستقيمين متلاقيان  يعينان مستوي واحد فقط     </a:t>
            </a:r>
          </a:p>
          <a:p>
            <a:pPr marL="0" indent="0">
              <a:buNone/>
            </a:pPr>
            <a:r>
              <a:rPr lang="ar-IQ" dirty="0" smtClean="0"/>
              <a:t>المعطيات :مستقيمين متلاقيان                                      </a:t>
            </a:r>
          </a:p>
          <a:p>
            <a:pPr marL="0" indent="0">
              <a:buNone/>
            </a:pPr>
            <a:r>
              <a:rPr lang="ar-IQ" dirty="0" smtClean="0"/>
              <a:t> المطلوب اثباته :يعينان مستوي واحد فقط                               </a:t>
            </a:r>
          </a:p>
          <a:p>
            <a:pPr marL="0" indent="0">
              <a:buNone/>
            </a:pPr>
            <a:r>
              <a:rPr lang="ar-IQ" dirty="0" smtClean="0"/>
              <a:t>البرهان :ايضا حسب بديهيه 2 وبديهيه 10                  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8237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6" y="36286"/>
            <a:ext cx="8955314" cy="6821714"/>
          </a:xfrm>
        </p:spPr>
        <p:txBody>
          <a:bodyPr/>
          <a:lstStyle/>
          <a:p>
            <a:pPr marL="0" indent="0">
              <a:buNone/>
            </a:pPr>
            <a:r>
              <a:rPr lang="ar-IQ" dirty="0" smtClean="0"/>
              <a:t>مبرهنه 9: بين كل نقطتين من مستقيم يوجد عدد غير محدد من النقاط</a:t>
            </a:r>
          </a:p>
          <a:p>
            <a:pPr marL="0" indent="0">
              <a:buNone/>
            </a:pPr>
            <a:r>
              <a:rPr lang="ar-IQ" dirty="0" smtClean="0"/>
              <a:t>المعطيات : مستقيم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المطلوب اثباته :يوجد عدد غير محدد من النقاط بين نقطتي المستقيم</a:t>
            </a:r>
          </a:p>
          <a:p>
            <a:pPr marL="0" indent="0">
              <a:buNone/>
            </a:pPr>
            <a:r>
              <a:rPr lang="ar-IQ" dirty="0" smtClean="0"/>
              <a:t>البرهان حسب بديهيه 2 كل خط يحتوي على الاقل نقطتين وحسب بديهيه 9 بين اي نقطتين يوجد نقطه في الوسط وهكذا بين اي نقطتين يوجد نقطة وهكذا يوجد عدد غير محدد من النقاط بين اي نقطتين  </a:t>
            </a:r>
          </a:p>
          <a:p>
            <a:pPr marL="0" indent="0">
              <a:buNone/>
            </a:pPr>
            <a:r>
              <a:rPr lang="ar-IQ" dirty="0" smtClean="0"/>
              <a:t>مبرهنه10 يتقاطع المستويان بخط مستقيم                             </a:t>
            </a:r>
          </a:p>
          <a:p>
            <a:pPr marL="0" indent="0">
              <a:buNone/>
            </a:pPr>
            <a:r>
              <a:rPr lang="ar-IQ" dirty="0" smtClean="0"/>
              <a:t>حسب بديهيه 12 اذا اشترك المستويان بنقطه فانهما يشتركان بنقطة اخرى وحسب بديهيه 1 لاي نقطتين يوجد مستقيم واحد فقط يحتويهما  اذن يشترك المستويان بخط مستقيم                                                      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54289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301</TotalTime>
  <Words>318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16</cp:revision>
  <dcterms:created xsi:type="dcterms:W3CDTF">2006-08-16T00:00:00Z</dcterms:created>
  <dcterms:modified xsi:type="dcterms:W3CDTF">2021-06-09T06:55:27Z</dcterms:modified>
</cp:coreProperties>
</file>