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72" r:id="rId8"/>
    <p:sldId id="268" r:id="rId9"/>
    <p:sldId id="274" r:id="rId10"/>
    <p:sldId id="275" r:id="rId11"/>
    <p:sldId id="269" r:id="rId12"/>
    <p:sldId id="264" r:id="rId13"/>
    <p:sldId id="279" r:id="rId14"/>
    <p:sldId id="261" r:id="rId15"/>
    <p:sldId id="262" r:id="rId16"/>
    <p:sldId id="265" r:id="rId17"/>
    <p:sldId id="278" r:id="rId18"/>
    <p:sldId id="277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4B7-6821-4DC4-ACA4-DD343B948E1C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730-F898-44FB-AE2E-29C104F6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5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4B7-6821-4DC4-ACA4-DD343B948E1C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730-F898-44FB-AE2E-29C104F6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4B7-6821-4DC4-ACA4-DD343B948E1C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730-F898-44FB-AE2E-29C104F6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4B7-6821-4DC4-ACA4-DD343B948E1C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730-F898-44FB-AE2E-29C104F6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4B7-6821-4DC4-ACA4-DD343B948E1C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730-F898-44FB-AE2E-29C104F6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4B7-6821-4DC4-ACA4-DD343B948E1C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730-F898-44FB-AE2E-29C104F6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4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4B7-6821-4DC4-ACA4-DD343B948E1C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730-F898-44FB-AE2E-29C104F6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4B7-6821-4DC4-ACA4-DD343B948E1C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730-F898-44FB-AE2E-29C104F6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4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4B7-6821-4DC4-ACA4-DD343B948E1C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730-F898-44FB-AE2E-29C104F6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4B7-6821-4DC4-ACA4-DD343B948E1C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730-F898-44FB-AE2E-29C104F6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7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4B7-6821-4DC4-ACA4-DD343B948E1C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730-F898-44FB-AE2E-29C104F6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54B7-6821-4DC4-ACA4-DD343B948E1C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1730-F898-44FB-AE2E-29C104F6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9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14600"/>
            <a:ext cx="1295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74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3181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381000"/>
            <a:ext cx="23622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3600" dirty="0" smtClean="0"/>
              <a:t>فتح مصنف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028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8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71818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2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42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76299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54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"/>
            <a:ext cx="90678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723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1.bp.blogspot.com/-a6faIimFZ7g/WEhO2955YnI/AAAAAAAAAb4/RVDL8DS8M9YAK7CDUHNtWD0Qn0v-6nCqgCEw/s640/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82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4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19812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62745" y="4191000"/>
            <a:ext cx="58674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IQ" sz="2800" dirty="0"/>
              <a:t>الطريقة الثانية هي الضغط علي </a:t>
            </a:r>
            <a:r>
              <a:rPr lang="en-US" sz="3600" b="1" dirty="0" smtClean="0"/>
              <a:t>ctrl </a:t>
            </a:r>
            <a:r>
              <a:rPr lang="en-US" sz="3600" b="1" dirty="0"/>
              <a:t>+p</a:t>
            </a:r>
          </a:p>
          <a:p>
            <a:pPr rtl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</a:t>
            </a:r>
            <a:r>
              <a:rPr lang="en-US" sz="3600" b="1" dirty="0" smtClean="0"/>
              <a:t>ctrl +f2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362200" y="1524000"/>
            <a:ext cx="678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800" b="1" dirty="0"/>
              <a:t>عند تحديد ورقة واحدة أو أكثر ثم النقر فوق </a:t>
            </a:r>
            <a:endParaRPr lang="ar-IQ" sz="2800" b="1" dirty="0" smtClean="0"/>
          </a:p>
          <a:p>
            <a:pPr algn="r" rtl="1"/>
            <a:r>
              <a:rPr lang="ar-IQ" sz="2800" b="1" dirty="0" smtClean="0"/>
              <a:t>ملف </a:t>
            </a:r>
            <a:r>
              <a:rPr lang="ar-IQ" sz="2800" b="1" dirty="0"/>
              <a:t>&gt; طباعة</a:t>
            </a:r>
            <a:r>
              <a:rPr lang="ar-IQ" sz="2400" dirty="0"/>
              <a:t>، </a:t>
            </a:r>
            <a:endParaRPr lang="ar-IQ" sz="2400" dirty="0" smtClean="0"/>
          </a:p>
          <a:p>
            <a:pPr rtl="1"/>
            <a:r>
              <a:rPr lang="en-US" sz="3200" b="1" dirty="0" smtClean="0"/>
              <a:t>File         print</a:t>
            </a:r>
            <a:endParaRPr lang="ar-IQ" sz="3200" b="1" dirty="0" smtClean="0"/>
          </a:p>
          <a:p>
            <a:pPr algn="r" rtl="1"/>
            <a:endParaRPr lang="ar-IQ" sz="24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24200" y="2667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53100" y="152401"/>
            <a:ext cx="28575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IQ" sz="2400" b="1" dirty="0" smtClean="0"/>
              <a:t>طباعة مصنف</a:t>
            </a:r>
            <a:endParaRPr lang="en-US" sz="2400" b="1" dirty="0"/>
          </a:p>
          <a:p>
            <a:pPr algn="r" rtl="1"/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3141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انقر فوق ملف &gt; طباعة لمعاينة ورقة العم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6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04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228600"/>
            <a:ext cx="38385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7296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60022"/>
            <a:ext cx="8020050" cy="360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562600"/>
            <a:ext cx="4594514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64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61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5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915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0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0" i="0" u="none" strike="noStrike" cap="none" normalizeH="0" baseline="0" smtClean="0">
                <a:ln>
                  <a:noFill/>
                </a:ln>
                <a:solidFill>
                  <a:srgbClr val="454444"/>
                </a:solidFill>
                <a:effectLst/>
                <a:latin typeface="Simplified Arabic" pitchFamily="18" charset="-78"/>
                <a:cs typeface="Simplified Arabic" pitchFamily="18" charset="-78"/>
              </a:rPr>
              <a:t>اختصار حفظ المصنف 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454444"/>
                </a:solidFill>
                <a:effectLst/>
                <a:latin typeface="Simplified Arabic" pitchFamily="18" charset="-78"/>
                <a:cs typeface="Simplified Arabic" pitchFamily="18" charset="-78"/>
              </a:rPr>
              <a:t>Ctrl+S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61586" y="228600"/>
            <a:ext cx="289213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IQ" dirty="0" smtClean="0"/>
              <a:t>اختصار حفظ المصنف </a:t>
            </a:r>
            <a:r>
              <a:rPr lang="en-US" sz="3200" b="1" dirty="0" err="1" smtClean="0"/>
              <a:t>Ctrl+S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1"/>
            <a:ext cx="91439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8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6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91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02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59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30</Words>
  <Application>Microsoft Office PowerPoint</Application>
  <PresentationFormat>On-screen Show (4:3)</PresentationFormat>
  <Paragraphs>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boxnet</dc:creator>
  <cp:lastModifiedBy>boxnet</cp:lastModifiedBy>
  <cp:revision>36</cp:revision>
  <dcterms:created xsi:type="dcterms:W3CDTF">2021-05-17T15:21:28Z</dcterms:created>
  <dcterms:modified xsi:type="dcterms:W3CDTF">2021-05-20T01:00:04Z</dcterms:modified>
</cp:coreProperties>
</file>