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4" r:id="rId7"/>
    <p:sldId id="267" r:id="rId8"/>
    <p:sldId id="266" r:id="rId9"/>
    <p:sldId id="269" r:id="rId10"/>
    <p:sldId id="265" r:id="rId11"/>
    <p:sldId id="268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7791-7DD6-4022-A148-10ADB143F28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0A51-014D-434D-BE65-5A58AA57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7791-7DD6-4022-A148-10ADB143F28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0A51-014D-434D-BE65-5A58AA57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5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7791-7DD6-4022-A148-10ADB143F28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0A51-014D-434D-BE65-5A58AA57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0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7791-7DD6-4022-A148-10ADB143F28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0A51-014D-434D-BE65-5A58AA57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1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7791-7DD6-4022-A148-10ADB143F28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0A51-014D-434D-BE65-5A58AA57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7791-7DD6-4022-A148-10ADB143F28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0A51-014D-434D-BE65-5A58AA57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8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7791-7DD6-4022-A148-10ADB143F28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0A51-014D-434D-BE65-5A58AA57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7791-7DD6-4022-A148-10ADB143F28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0A51-014D-434D-BE65-5A58AA57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6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7791-7DD6-4022-A148-10ADB143F28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0A51-014D-434D-BE65-5A58AA57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5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7791-7DD6-4022-A148-10ADB143F28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0A51-014D-434D-BE65-5A58AA57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0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7791-7DD6-4022-A148-10ADB143F28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0A51-014D-434D-BE65-5A58AA57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3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7791-7DD6-4022-A148-10ADB143F28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0A51-014D-434D-BE65-5A58AA577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3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715000"/>
            <a:ext cx="5141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م.رواء ابراهيم عيسى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97135"/>
            <a:ext cx="6879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IQ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التحديد في برنامج ال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Excel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60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3999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6541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12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4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373091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1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5195"/>
            <a:ext cx="9144000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8656" y="261088"/>
            <a:ext cx="86313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800" dirty="0" smtClean="0"/>
              <a:t>لتحديد </a:t>
            </a:r>
            <a:r>
              <a:rPr lang="ar-IQ" sz="2800" dirty="0"/>
              <a:t>كل الورقة نضغط على المربع الموجود اعلى الزاوية بين بداية الاحرف وبداية الترقيم , او نضغط مفتاحي (</a:t>
            </a:r>
            <a:r>
              <a:rPr lang="en-US" sz="2800" dirty="0" err="1"/>
              <a:t>ctrl+A</a:t>
            </a:r>
            <a:endParaRPr lang="en-US" sz="2800" dirty="0"/>
          </a:p>
        </p:txBody>
      </p:sp>
      <p:sp>
        <p:nvSpPr>
          <p:cNvPr id="2" name="Oval 1"/>
          <p:cNvSpPr/>
          <p:nvPr/>
        </p:nvSpPr>
        <p:spPr>
          <a:xfrm>
            <a:off x="0" y="3958394"/>
            <a:ext cx="533400" cy="5334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2" idx="7"/>
          </p:cNvCxnSpPr>
          <p:nvPr/>
        </p:nvCxnSpPr>
        <p:spPr>
          <a:xfrm flipV="1">
            <a:off x="455285" y="990600"/>
            <a:ext cx="2287915" cy="3045909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37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7162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3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838200"/>
            <a:ext cx="9067800" cy="599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"/>
            <a:ext cx="391737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6" y="2667000"/>
            <a:ext cx="4883726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0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838200"/>
            <a:ext cx="9067800" cy="599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"/>
            <a:ext cx="391737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4495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43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إكسل تحديد اختيار الخلايا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9906"/>
            <a:ext cx="3581401" cy="75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667000"/>
            <a:ext cx="342900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48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067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199"/>
            <a:ext cx="3448050" cy="3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6541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3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738"/>
            <a:ext cx="9144000" cy="591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70961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33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21213"/>
            <a:ext cx="7715250" cy="116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3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39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5286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902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28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boxnet</dc:creator>
  <cp:lastModifiedBy>boxnet</cp:lastModifiedBy>
  <cp:revision>22</cp:revision>
  <dcterms:created xsi:type="dcterms:W3CDTF">2021-05-13T22:35:57Z</dcterms:created>
  <dcterms:modified xsi:type="dcterms:W3CDTF">2021-05-17T16:34:49Z</dcterms:modified>
</cp:coreProperties>
</file>