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69" r:id="rId6"/>
    <p:sldId id="258" r:id="rId7"/>
    <p:sldId id="257" r:id="rId8"/>
    <p:sldId id="259" r:id="rId9"/>
    <p:sldId id="270" r:id="rId10"/>
    <p:sldId id="271" r:id="rId11"/>
    <p:sldId id="272" r:id="rId12"/>
    <p:sldId id="267" r:id="rId13"/>
    <p:sldId id="273" r:id="rId14"/>
    <p:sldId id="279" r:id="rId15"/>
    <p:sldId id="274" r:id="rId16"/>
    <p:sldId id="278" r:id="rId17"/>
    <p:sldId id="275" r:id="rId18"/>
    <p:sldId id="280" r:id="rId19"/>
    <p:sldId id="276" r:id="rId20"/>
    <p:sldId id="277" r:id="rId21"/>
    <p:sldId id="264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38BF-F7BB-4CF7-9F37-C1DBBC863935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B7D7-2AD9-4351-9271-D64823E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38BF-F7BB-4CF7-9F37-C1DBBC863935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B7D7-2AD9-4351-9271-D64823E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8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38BF-F7BB-4CF7-9F37-C1DBBC863935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B7D7-2AD9-4351-9271-D64823E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2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38BF-F7BB-4CF7-9F37-C1DBBC863935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B7D7-2AD9-4351-9271-D64823E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0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38BF-F7BB-4CF7-9F37-C1DBBC863935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B7D7-2AD9-4351-9271-D64823E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0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38BF-F7BB-4CF7-9F37-C1DBBC863935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B7D7-2AD9-4351-9271-D64823E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38BF-F7BB-4CF7-9F37-C1DBBC863935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B7D7-2AD9-4351-9271-D64823E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1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38BF-F7BB-4CF7-9F37-C1DBBC863935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B7D7-2AD9-4351-9271-D64823E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8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38BF-F7BB-4CF7-9F37-C1DBBC863935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B7D7-2AD9-4351-9271-D64823E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38BF-F7BB-4CF7-9F37-C1DBBC863935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B7D7-2AD9-4351-9271-D64823E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4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38BF-F7BB-4CF7-9F37-C1DBBC863935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B7D7-2AD9-4351-9271-D64823E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3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38BF-F7BB-4CF7-9F37-C1DBBC863935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2B7D7-2AD9-4351-9271-D64823E2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8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791200"/>
            <a:ext cx="5141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م.رواء ابراهيم عيسى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76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113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89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37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8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49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12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304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835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113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27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971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223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1120" cy="67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755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2560" cy="678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1905000"/>
            <a:ext cx="373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3200" dirty="0" smtClean="0"/>
              <a:t>3) الضغط على المفتاحين  </a:t>
            </a:r>
            <a:r>
              <a:rPr lang="en-US" sz="3600" dirty="0" smtClean="0">
                <a:solidFill>
                  <a:srgbClr val="FF0000"/>
                </a:solidFill>
              </a:rPr>
              <a:t>Alt +F4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0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4350"/>
            <a:ext cx="45720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1182" y="914400"/>
            <a:ext cx="4953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طرق تشغيل البرنامج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93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2305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2305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4" y="533400"/>
            <a:ext cx="1914525" cy="22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176310"/>
            <a:ext cx="1524000" cy="1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76800"/>
            <a:ext cx="2305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34" y="1559502"/>
            <a:ext cx="469418" cy="61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91" y="5334000"/>
            <a:ext cx="469418" cy="61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78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5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247"/>
            <a:ext cx="3505200" cy="199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570"/>
            <a:ext cx="1794164" cy="20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39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43" y="9525"/>
            <a:ext cx="75723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974"/>
            <a:ext cx="1814945" cy="20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52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9144000" cy="708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6480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1752600"/>
            <a:ext cx="44958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IQ" sz="2400" b="1" dirty="0" smtClean="0"/>
              <a:t>1) نحدد الملف بزر الفأرة الأيسر ثم نضغط</a:t>
            </a:r>
          </a:p>
          <a:p>
            <a:pPr algn="r"/>
            <a:r>
              <a:rPr lang="en-US" sz="2400" b="1" dirty="0" smtClean="0"/>
              <a:t>Enter</a:t>
            </a:r>
            <a:r>
              <a:rPr lang="ar-IQ" sz="2400" b="1" dirty="0" smtClean="0"/>
              <a:t> من لوحة المفاتيح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71109" y="2729345"/>
            <a:ext cx="459278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IQ" sz="2400" b="1" dirty="0" smtClean="0"/>
              <a:t>2) النقر المزدوج  بزر الفأرة الأيسر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09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71" y="3276600"/>
            <a:ext cx="30384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906577"/>
            <a:ext cx="493475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IQ" sz="2400" b="1" dirty="0" smtClean="0"/>
              <a:t>3) نضغط على الملف بزر الفأرة الأيمن ثم نختار </a:t>
            </a:r>
          </a:p>
          <a:p>
            <a:pPr algn="r"/>
            <a:r>
              <a:rPr lang="en-US" sz="2400" b="1" dirty="0" smtClean="0"/>
              <a:t>Open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69" y="3006920"/>
            <a:ext cx="195321" cy="25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695390" y="3151297"/>
            <a:ext cx="685800" cy="387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45</Words>
  <Application>Microsoft Office PowerPoint</Application>
  <PresentationFormat>On-screen Show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boxnet</dc:creator>
  <cp:lastModifiedBy>boxnet</cp:lastModifiedBy>
  <cp:revision>17</cp:revision>
  <dcterms:created xsi:type="dcterms:W3CDTF">2021-05-06T22:22:47Z</dcterms:created>
  <dcterms:modified xsi:type="dcterms:W3CDTF">2021-05-07T00:23:04Z</dcterms:modified>
</cp:coreProperties>
</file>