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70" r:id="rId2"/>
    <p:sldId id="271" r:id="rId3"/>
    <p:sldId id="272" r:id="rId4"/>
    <p:sldId id="268" r:id="rId5"/>
    <p:sldId id="267" r:id="rId6"/>
    <p:sldId id="269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6AF1C5E-E0C0-4FC9-A999-2B70522E9C69}" type="datetimeFigureOut">
              <a:rPr lang="ar-IQ" smtClean="0"/>
              <a:t>29/09/1442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29/09/1442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29/09/1442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29/09/1442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29/09/1442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29/09/1442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29/09/1442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29/09/1442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29/09/1442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29/09/1442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29/09/1442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6AF1C5E-E0C0-4FC9-A999-2B70522E9C69}" type="datetimeFigureOut">
              <a:rPr lang="ar-IQ" smtClean="0"/>
              <a:t>29/09/1442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مبرهنة 9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ar-IQ" dirty="0" smtClean="0"/>
              <a:t>اذا وجد خط واحد يحتوي بالضبط </a:t>
            </a:r>
            <a:r>
              <a:rPr lang="en-US" dirty="0" smtClean="0"/>
              <a:t>n </a:t>
            </a:r>
            <a:r>
              <a:rPr lang="ar-IQ" dirty="0" smtClean="0"/>
              <a:t> من النقاط  في المستوي التالفي فان اي خط اخر يحتوي بالضبط </a:t>
            </a:r>
            <a:r>
              <a:rPr lang="en-US" dirty="0" smtClean="0"/>
              <a:t>n</a:t>
            </a:r>
            <a:r>
              <a:rPr lang="ar-IQ" dirty="0" smtClean="0"/>
              <a:t> من النقاط </a:t>
            </a:r>
          </a:p>
          <a:p>
            <a:pPr marL="68580" indent="0">
              <a:buNone/>
            </a:pPr>
            <a:r>
              <a:rPr lang="ar-IQ" dirty="0" smtClean="0"/>
              <a:t>المعطيات: ليكن </a:t>
            </a:r>
            <a:r>
              <a:rPr lang="en-US" dirty="0" smtClean="0"/>
              <a:t>k </a:t>
            </a:r>
            <a:r>
              <a:rPr lang="ar-IQ" dirty="0" smtClean="0"/>
              <a:t> خط يحتوي بالضبط </a:t>
            </a:r>
            <a:r>
              <a:rPr lang="en-US" dirty="0" smtClean="0"/>
              <a:t>n</a:t>
            </a:r>
            <a:r>
              <a:rPr lang="ar-IQ" dirty="0" smtClean="0"/>
              <a:t> من النقاط وليكن </a:t>
            </a:r>
            <a:r>
              <a:rPr lang="en-US" dirty="0" smtClean="0"/>
              <a:t>m</a:t>
            </a:r>
            <a:r>
              <a:rPr lang="ar-IQ" dirty="0" smtClean="0"/>
              <a:t> اي خط اخر</a:t>
            </a:r>
          </a:p>
          <a:p>
            <a:pPr marL="68580" indent="0">
              <a:buNone/>
            </a:pPr>
            <a:r>
              <a:rPr lang="ar-IQ" dirty="0" smtClean="0"/>
              <a:t>المطلوب اثبات: </a:t>
            </a:r>
            <a:r>
              <a:rPr lang="en-US" dirty="0" smtClean="0"/>
              <a:t>m </a:t>
            </a:r>
            <a:r>
              <a:rPr lang="ar-IQ" dirty="0" smtClean="0"/>
              <a:t> يحتوي بالضبط </a:t>
            </a:r>
            <a:r>
              <a:rPr lang="en-US" dirty="0" smtClean="0"/>
              <a:t>n</a:t>
            </a:r>
            <a:r>
              <a:rPr lang="ar-IQ" dirty="0" smtClean="0"/>
              <a:t> من النقاط</a:t>
            </a:r>
          </a:p>
          <a:p>
            <a:pPr marL="68580" indent="0">
              <a:buNone/>
            </a:pPr>
            <a:r>
              <a:rPr lang="ar-IQ" dirty="0" smtClean="0"/>
              <a:t>البرهان: هنالك احتمالان اما </a:t>
            </a:r>
            <a:r>
              <a:rPr lang="en-US" dirty="0" smtClean="0"/>
              <a:t>m</a:t>
            </a:r>
            <a:r>
              <a:rPr lang="ar-IQ" dirty="0" smtClean="0"/>
              <a:t> يقطع </a:t>
            </a:r>
            <a:r>
              <a:rPr lang="en-US" dirty="0" smtClean="0"/>
              <a:t>k </a:t>
            </a:r>
            <a:r>
              <a:rPr lang="ar-IQ" dirty="0" smtClean="0"/>
              <a:t> اويوازيه</a:t>
            </a:r>
          </a:p>
          <a:p>
            <a:pPr marL="68580" indent="0">
              <a:buNone/>
            </a:pPr>
            <a:r>
              <a:rPr lang="ar-IQ" dirty="0" smtClean="0"/>
              <a:t>الاحتمال الاول اذا كان </a:t>
            </a:r>
            <a:r>
              <a:rPr lang="en-US" dirty="0" smtClean="0"/>
              <a:t>m</a:t>
            </a:r>
            <a:r>
              <a:rPr lang="ar-IQ" dirty="0" smtClean="0"/>
              <a:t>يوازي </a:t>
            </a:r>
            <a:r>
              <a:rPr lang="en-US" dirty="0" smtClean="0"/>
              <a:t>k</a:t>
            </a:r>
            <a:r>
              <a:rPr lang="ar-IQ" dirty="0" smtClean="0"/>
              <a:t>  فحسب مبرهنة 7 يحتوي </a:t>
            </a:r>
            <a:r>
              <a:rPr lang="en-US" dirty="0" smtClean="0"/>
              <a:t>m</a:t>
            </a:r>
            <a:r>
              <a:rPr lang="ar-IQ" dirty="0" smtClean="0"/>
              <a:t>بالضبط  </a:t>
            </a:r>
            <a:r>
              <a:rPr lang="en-US" dirty="0" smtClean="0"/>
              <a:t> n</a:t>
            </a:r>
            <a:r>
              <a:rPr lang="ar-IQ" dirty="0" smtClean="0"/>
              <a:t>  من النقاط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42792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الاحتمال الثاني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ar-IQ" dirty="0" smtClean="0"/>
              <a:t>اذا كان </a:t>
            </a:r>
            <a:r>
              <a:rPr lang="en-US" dirty="0" err="1" smtClean="0"/>
              <a:t>k,m</a:t>
            </a:r>
            <a:r>
              <a:rPr lang="ar-IQ" dirty="0" smtClean="0"/>
              <a:t> يتقاطعان بنقطة </a:t>
            </a:r>
            <a:r>
              <a:rPr lang="en-US" dirty="0" smtClean="0"/>
              <a:t>p</a:t>
            </a:r>
            <a:r>
              <a:rPr lang="ar-IQ" dirty="0" smtClean="0"/>
              <a:t> حسب مبرهنة 8يوجد بالضبط </a:t>
            </a:r>
            <a:r>
              <a:rPr lang="en-US" dirty="0" smtClean="0"/>
              <a:t>(n-1)</a:t>
            </a:r>
            <a:r>
              <a:rPr lang="ar-IQ" dirty="0" smtClean="0"/>
              <a:t>من الخطوط الموازية ل</a:t>
            </a:r>
            <a:r>
              <a:rPr lang="en-US" dirty="0" smtClean="0"/>
              <a:t>k</a:t>
            </a:r>
            <a:r>
              <a:rPr lang="ar-IQ" dirty="0" smtClean="0"/>
              <a:t>وحسب المبرهنتين 4و5هذه الخطوط متوازية وتقطع </a:t>
            </a:r>
            <a:r>
              <a:rPr lang="en-US" dirty="0" smtClean="0"/>
              <a:t>m</a:t>
            </a:r>
            <a:r>
              <a:rPr lang="ar-IQ" dirty="0" smtClean="0"/>
              <a:t>  ب</a:t>
            </a:r>
          </a:p>
          <a:p>
            <a:pPr marL="68580" indent="0">
              <a:buNone/>
            </a:pPr>
            <a:r>
              <a:rPr lang="ar-IQ" dirty="0" smtClean="0"/>
              <a:t>(</a:t>
            </a:r>
            <a:r>
              <a:rPr lang="en-US" dirty="0" smtClean="0"/>
              <a:t>n-1</a:t>
            </a:r>
            <a:r>
              <a:rPr lang="ar-IQ" dirty="0" smtClean="0"/>
              <a:t>) من النقاط ما عدا النقطة</a:t>
            </a:r>
            <a:r>
              <a:rPr lang="en-US" dirty="0" smtClean="0"/>
              <a:t>p</a:t>
            </a:r>
            <a:endParaRPr lang="ar-IQ" dirty="0" smtClean="0"/>
          </a:p>
          <a:p>
            <a:pPr marL="68580" indent="0">
              <a:buNone/>
            </a:pPr>
            <a:r>
              <a:rPr lang="ar-IQ" dirty="0" smtClean="0"/>
              <a:t>ولكي نبرهن على الاكثر نفرض توجد نقطة اخرى على </a:t>
            </a:r>
            <a:r>
              <a:rPr lang="en-US" dirty="0" smtClean="0"/>
              <a:t>m</a:t>
            </a:r>
            <a:r>
              <a:rPr lang="ar-IQ" dirty="0" smtClean="0"/>
              <a:t>ولتكن </a:t>
            </a:r>
            <a:r>
              <a:rPr lang="en-US" dirty="0" smtClean="0"/>
              <a:t>R</a:t>
            </a:r>
            <a:r>
              <a:rPr lang="ar-IQ" dirty="0" smtClean="0"/>
              <a:t>وحسب بديهية 4 يوجد موازي اخر ل</a:t>
            </a:r>
          </a:p>
          <a:p>
            <a:pPr marL="68580" indent="0">
              <a:buNone/>
            </a:pPr>
            <a:r>
              <a:rPr lang="en-US" dirty="0" smtClean="0"/>
              <a:t>K</a:t>
            </a:r>
            <a:r>
              <a:rPr lang="ar-IQ" dirty="0" smtClean="0"/>
              <a:t> من</a:t>
            </a:r>
            <a:r>
              <a:rPr lang="en-US" dirty="0" smtClean="0"/>
              <a:t>R</a:t>
            </a:r>
            <a:r>
              <a:rPr lang="ar-IQ" dirty="0" smtClean="0"/>
              <a:t> ولكن هذا ينلقض مبرهنة 8 اذا يوجد (</a:t>
            </a:r>
            <a:r>
              <a:rPr lang="en-US" dirty="0" smtClean="0"/>
              <a:t>n-1</a:t>
            </a:r>
            <a:r>
              <a:rPr lang="ar-IQ" dirty="0" smtClean="0"/>
              <a:t> )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80737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الرسم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ar-IQ" dirty="0" smtClean="0"/>
              <a:t>                      </a:t>
            </a:r>
            <a:r>
              <a:rPr lang="en-US" dirty="0" smtClean="0"/>
              <a:t> k</a:t>
            </a:r>
            <a:r>
              <a:rPr lang="ar-IQ" dirty="0" smtClean="0"/>
              <a:t>  </a:t>
            </a:r>
            <a:r>
              <a:rPr lang="en-US" dirty="0" smtClean="0"/>
              <a:t>m    p                   </a:t>
            </a:r>
            <a:r>
              <a:rPr lang="ar-IQ" dirty="0" smtClean="0"/>
              <a:t>                           </a:t>
            </a:r>
            <a:r>
              <a:rPr lang="en-US" dirty="0" smtClean="0"/>
              <a:t> </a:t>
            </a:r>
            <a:endParaRPr lang="ar-IQ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843808" y="2636912"/>
            <a:ext cx="2880320" cy="25922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1619672" y="2636912"/>
            <a:ext cx="3672408" cy="86409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2195736" y="3212976"/>
            <a:ext cx="3240360" cy="86409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843808" y="3933056"/>
            <a:ext cx="2880320" cy="86409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283968" y="4797152"/>
            <a:ext cx="1944216" cy="7200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92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552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dirty="0"/>
              <a:t>أ‌)	تمارين:- </a:t>
            </a:r>
          </a:p>
          <a:p>
            <a:pPr marL="0" indent="0">
              <a:buNone/>
            </a:pPr>
            <a:r>
              <a:rPr lang="ar-IQ" dirty="0"/>
              <a:t>ت1) في المستوبي التالفي أذا وجد خط واحد يحتوي على </a:t>
            </a:r>
            <a:r>
              <a:rPr lang="en-US" dirty="0"/>
              <a:t>n </a:t>
            </a:r>
            <a:r>
              <a:rPr lang="ar-IQ" dirty="0"/>
              <a:t>النقاط ز برهن :- </a:t>
            </a:r>
          </a:p>
          <a:p>
            <a:pPr marL="0" indent="0">
              <a:buNone/>
            </a:pPr>
            <a:r>
              <a:rPr lang="ar-IQ" dirty="0"/>
              <a:t>ب‌)	كل نقطة يمر بها بالضبط </a:t>
            </a:r>
            <a:r>
              <a:rPr lang="en-US" dirty="0"/>
              <a:t>n+1  </a:t>
            </a:r>
            <a:r>
              <a:rPr lang="ar-IQ" dirty="0"/>
              <a:t>من الخطوط .</a:t>
            </a:r>
          </a:p>
          <a:p>
            <a:pPr marL="0" indent="0">
              <a:buNone/>
            </a:pPr>
            <a:r>
              <a:rPr lang="ar-IQ" dirty="0"/>
              <a:t>ت‌)	يحتوي النظام بالضبط على </a:t>
            </a:r>
            <a:r>
              <a:rPr lang="en-US" dirty="0"/>
              <a:t>n2 </a:t>
            </a:r>
            <a:r>
              <a:rPr lang="ar-IQ" dirty="0"/>
              <a:t>من النقاط .</a:t>
            </a:r>
          </a:p>
          <a:p>
            <a:pPr marL="0" indent="0">
              <a:buNone/>
            </a:pPr>
            <a:r>
              <a:rPr lang="ar-IQ" dirty="0"/>
              <a:t>ث‌)	يحتوي النظام بالضبط على </a:t>
            </a:r>
            <a:r>
              <a:rPr lang="en-US" dirty="0"/>
              <a:t>n(n+1)  </a:t>
            </a:r>
            <a:r>
              <a:rPr lang="ar-IQ" dirty="0"/>
              <a:t>من الخطوط .</a:t>
            </a:r>
          </a:p>
          <a:p>
            <a:pPr marL="0" indent="0">
              <a:buNone/>
            </a:pPr>
            <a:r>
              <a:rPr lang="ar-IQ" dirty="0"/>
              <a:t>ت2) في المستوي التألفي كل خطين مختلفين لهما نقطة واحدة مشتركة على الأكثر . </a:t>
            </a:r>
          </a:p>
          <a:p>
            <a:pPr marL="0" indent="0">
              <a:buNone/>
            </a:pPr>
            <a:r>
              <a:rPr lang="ar-IQ" dirty="0"/>
              <a:t>ت3) في المستوي الاسقاطي أذا وجد خط واحد يحتوي على  </a:t>
            </a:r>
            <a:r>
              <a:rPr lang="en-US" dirty="0"/>
              <a:t>n </a:t>
            </a:r>
            <a:r>
              <a:rPr lang="ar-IQ" dirty="0"/>
              <a:t>نقاط . برهن </a:t>
            </a:r>
          </a:p>
          <a:p>
            <a:pPr marL="0" indent="0">
              <a:buNone/>
            </a:pPr>
            <a:r>
              <a:rPr lang="ar-IQ" dirty="0"/>
              <a:t>أ‌)	لكل نقطة يوجد </a:t>
            </a:r>
            <a:r>
              <a:rPr lang="en-US" dirty="0"/>
              <a:t>n </a:t>
            </a:r>
            <a:r>
              <a:rPr lang="ar-IQ" dirty="0"/>
              <a:t>من الخطوط تمر منها . </a:t>
            </a:r>
          </a:p>
          <a:p>
            <a:pPr marL="0" indent="0">
              <a:buNone/>
            </a:pPr>
            <a:r>
              <a:rPr lang="ar-IQ" dirty="0"/>
              <a:t>ب‌)	يحتوي كل خط بالضبط على </a:t>
            </a:r>
            <a:r>
              <a:rPr lang="en-US" dirty="0"/>
              <a:t>n  </a:t>
            </a:r>
            <a:r>
              <a:rPr lang="ar-IQ" dirty="0"/>
              <a:t>نقاط . </a:t>
            </a:r>
          </a:p>
          <a:p>
            <a:pPr marL="0" indent="0">
              <a:buNone/>
            </a:pPr>
            <a:r>
              <a:rPr lang="ar-IQ" dirty="0"/>
              <a:t>ت‌)	يحتوي النظام بالضبط على </a:t>
            </a:r>
            <a:r>
              <a:rPr lang="en-US" dirty="0"/>
              <a:t>n2 – n +1 </a:t>
            </a:r>
            <a:r>
              <a:rPr lang="ar-IQ" dirty="0"/>
              <a:t>من الخطوط . </a:t>
            </a:r>
          </a:p>
          <a:p>
            <a:pPr marL="0" indent="0">
              <a:buNone/>
            </a:pPr>
            <a:r>
              <a:rPr lang="ar-IQ" dirty="0" smtClean="0"/>
              <a:t> </a:t>
            </a:r>
            <a:r>
              <a:rPr lang="en-US" smtClean="0"/>
              <a:t> 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ar-IQ" dirty="0" smtClean="0"/>
              <a:t> </a:t>
            </a:r>
            <a:endParaRPr lang="ar-IQ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7787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624736"/>
          </a:xfrm>
        </p:spPr>
        <p:txBody>
          <a:bodyPr>
            <a:normAutofit fontScale="92500" lnSpcReduction="20000"/>
          </a:bodyPr>
          <a:lstStyle/>
          <a:p>
            <a:r>
              <a:rPr lang="ar-IQ" dirty="0"/>
              <a:t>نظاما يونج وفانو (</a:t>
            </a:r>
            <a:r>
              <a:rPr lang="en-US" dirty="0"/>
              <a:t>the systems of young and </a:t>
            </a:r>
            <a:r>
              <a:rPr lang="en-US" dirty="0" err="1"/>
              <a:t>fano</a:t>
            </a:r>
            <a:r>
              <a:rPr lang="en-US" dirty="0"/>
              <a:t>)</a:t>
            </a:r>
          </a:p>
          <a:p>
            <a:r>
              <a:rPr lang="ar-IQ" dirty="0"/>
              <a:t>نظام يونج : </a:t>
            </a:r>
          </a:p>
          <a:p>
            <a:r>
              <a:rPr lang="ar-IQ" dirty="0"/>
              <a:t>هو نظام يتكون من البديهيات المستوي التألفي </a:t>
            </a:r>
            <a:r>
              <a:rPr lang="ar-IQ" dirty="0" smtClean="0"/>
              <a:t>الاربعة </a:t>
            </a:r>
            <a:r>
              <a:rPr lang="ar-IQ" dirty="0"/>
              <a:t>أضافة الى البديهية التالية : </a:t>
            </a:r>
          </a:p>
          <a:p>
            <a:r>
              <a:rPr lang="en-US" dirty="0" smtClean="0"/>
              <a:t>P5</a:t>
            </a:r>
            <a:r>
              <a:rPr lang="ar-IQ" dirty="0" smtClean="0"/>
              <a:t>أذا </a:t>
            </a:r>
            <a:r>
              <a:rPr lang="ar-IQ" dirty="0"/>
              <a:t>كان </a:t>
            </a:r>
            <a:r>
              <a:rPr lang="en-US" dirty="0"/>
              <a:t>l </a:t>
            </a:r>
            <a:r>
              <a:rPr lang="ar-IQ" dirty="0"/>
              <a:t>خط </a:t>
            </a:r>
            <a:r>
              <a:rPr lang="ar-IQ" dirty="0" smtClean="0"/>
              <a:t> </a:t>
            </a:r>
            <a:r>
              <a:rPr lang="el-GR" dirty="0" smtClean="0"/>
              <a:t> </a:t>
            </a:r>
            <a:r>
              <a:rPr lang="ar-IQ" dirty="0"/>
              <a:t>فانه توجد ثلاث نقاط في الأكثر </a:t>
            </a:r>
            <a:r>
              <a:rPr lang="ar-IQ" dirty="0" smtClean="0"/>
              <a:t> تقع عليه  </a:t>
            </a:r>
            <a:endParaRPr lang="en-US" dirty="0"/>
          </a:p>
          <a:p>
            <a:r>
              <a:rPr lang="ar-IQ" dirty="0"/>
              <a:t>أن </a:t>
            </a:r>
            <a:r>
              <a:rPr lang="en-US" dirty="0" smtClean="0"/>
              <a:t>P3 </a:t>
            </a:r>
            <a:r>
              <a:rPr lang="ar-IQ" dirty="0"/>
              <a:t>مع </a:t>
            </a:r>
            <a:r>
              <a:rPr lang="en-US" dirty="0" smtClean="0"/>
              <a:t>P5 </a:t>
            </a:r>
            <a:r>
              <a:rPr lang="ar-IQ" dirty="0"/>
              <a:t>تجعل النظام منته وكل خط يحتوي على ثلاث نقاط فقط .</a:t>
            </a:r>
          </a:p>
          <a:p>
            <a:r>
              <a:rPr lang="ar-IQ" dirty="0"/>
              <a:t>مبرهنة 10 :-يحتوي نظام يونج على تسع نقاط فقط .</a:t>
            </a:r>
          </a:p>
          <a:p>
            <a:r>
              <a:rPr lang="ar-IQ" dirty="0"/>
              <a:t>مبرهنة 11 :- يحتوي نظام يونج على أثني عشر حطا فقط .</a:t>
            </a:r>
          </a:p>
          <a:p>
            <a:r>
              <a:rPr lang="ar-IQ" dirty="0"/>
              <a:t>مبرهنة 12:- أي نقطة في نظام يونج يمر بها أربعة خطوط فقط . </a:t>
            </a:r>
          </a:p>
          <a:p>
            <a:endParaRPr lang="ar-IQ" dirty="0"/>
          </a:p>
          <a:p>
            <a:r>
              <a:rPr lang="ar-IQ" dirty="0"/>
              <a:t>نظام فانو :- </a:t>
            </a:r>
          </a:p>
          <a:p>
            <a:r>
              <a:rPr lang="ar-IQ" dirty="0"/>
              <a:t>هو نظام يتكون من بديهيات المستوي الأسقاطي الخمسة أضافة الى البديهية التالية : </a:t>
            </a:r>
          </a:p>
          <a:p>
            <a:r>
              <a:rPr lang="en-US" dirty="0" smtClean="0"/>
              <a:t>P6 </a:t>
            </a:r>
            <a:r>
              <a:rPr lang="ar-IQ" dirty="0"/>
              <a:t>أذا كان </a:t>
            </a:r>
            <a:r>
              <a:rPr lang="en-US" dirty="0"/>
              <a:t>l</a:t>
            </a:r>
            <a:r>
              <a:rPr lang="ar-IQ" dirty="0"/>
              <a:t>خط في </a:t>
            </a:r>
            <a:r>
              <a:rPr lang="el-GR" dirty="0"/>
              <a:t>π </a:t>
            </a:r>
            <a:r>
              <a:rPr lang="ar-IQ" dirty="0"/>
              <a:t>فأنه توجد ثلاث نقاط في الأكثر </a:t>
            </a:r>
            <a:r>
              <a:rPr lang="ar-IQ" dirty="0" smtClean="0"/>
              <a:t> تقع عليه</a:t>
            </a:r>
            <a:r>
              <a:rPr lang="en-US" dirty="0" smtClean="0"/>
              <a:t>l </a:t>
            </a:r>
            <a:endParaRPr lang="en-US" dirty="0"/>
          </a:p>
          <a:p>
            <a:r>
              <a:rPr lang="ar-IQ" dirty="0"/>
              <a:t>أن </a:t>
            </a:r>
            <a:r>
              <a:rPr lang="en-US" dirty="0" smtClean="0"/>
              <a:t>P3</a:t>
            </a:r>
            <a:r>
              <a:rPr lang="ar-IQ" dirty="0"/>
              <a:t>مع </a:t>
            </a:r>
            <a:r>
              <a:rPr lang="en-US" smtClean="0"/>
              <a:t>P6 </a:t>
            </a:r>
            <a:r>
              <a:rPr lang="ar-IQ" dirty="0"/>
              <a:t>تجعل النظام منته وكل خط يحتوي على ثلاث نقاط فقط .</a:t>
            </a:r>
          </a:p>
          <a:p>
            <a:r>
              <a:rPr lang="ar-IQ" dirty="0"/>
              <a:t>مبرهنة13:- يحتوي نظام فانو على سبع نقاط فقط .</a:t>
            </a:r>
          </a:p>
          <a:p>
            <a:r>
              <a:rPr lang="ar-IQ" dirty="0"/>
              <a:t>مبرهنة 14:- يحتوي نظام فانو على سبع خطوط فقط .</a:t>
            </a:r>
          </a:p>
          <a:p>
            <a:r>
              <a:rPr lang="ar-IQ" dirty="0"/>
              <a:t> مبرهنة 15:- أس نقطة في نظام فانو يمر بها ثلاث خطوط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45535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  </a:t>
            </a:r>
            <a:r>
              <a:rPr lang="en-US" dirty="0" smtClean="0"/>
              <a:t> </a:t>
            </a:r>
            <a:r>
              <a:rPr lang="ar-IQ" dirty="0" smtClean="0"/>
              <a:t>تمارين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smtClean="0"/>
              <a:t>س برهن المبرهنات من 10---15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036880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241</TotalTime>
  <Words>330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Austin</vt:lpstr>
      <vt:lpstr>مبرهنة 9</vt:lpstr>
      <vt:lpstr>الاحتمال الثاني</vt:lpstr>
      <vt:lpstr>الرسم</vt:lpstr>
      <vt:lpstr>PowerPoint Presentation</vt:lpstr>
      <vt:lpstr>PowerPoint Presentation</vt:lpstr>
      <vt:lpstr>   تمارين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محاظرات هندسة   اعداد ا .م منتهى عبد الرزاق حسن</dc:title>
  <dc:creator>LAITH</dc:creator>
  <cp:lastModifiedBy>LAITH</cp:lastModifiedBy>
  <cp:revision>42</cp:revision>
  <dcterms:created xsi:type="dcterms:W3CDTF">2019-01-16T14:23:37Z</dcterms:created>
  <dcterms:modified xsi:type="dcterms:W3CDTF">2021-05-10T21:00:56Z</dcterms:modified>
</cp:coreProperties>
</file>