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"/>
  </p:notesMasterIdLst>
  <p:sldIdLst>
    <p:sldId id="263" r:id="rId2"/>
    <p:sldId id="264" r:id="rId3"/>
    <p:sldId id="265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38B515-1C91-4F50-ADE2-19026D3DC8D5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439365-22E2-48E6-8CD0-6F3E5927A9F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482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الاحداث المتكامله :    "</a:t>
            </a:r>
            <a:r>
              <a:rPr lang="en-US" dirty="0" smtClean="0"/>
              <a:t>complementary Events" 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ar-IQ" dirty="0" smtClean="0"/>
                  <a:t>الحادثه المكمله لحادثه </a:t>
                </a:r>
                <a:r>
                  <a:rPr lang="en-US" dirty="0" smtClean="0"/>
                  <a:t>A  </a:t>
                </a:r>
                <a:r>
                  <a:rPr lang="ar-IQ" dirty="0" smtClean="0"/>
                  <a:t>ضمن فضاء عينه هي الحادثه التي تشمل على كافه العناصر العائده لفضاء العينه التي لا تعود للحادثه  </a:t>
                </a:r>
                <a:r>
                  <a:rPr lang="en-US" dirty="0" smtClean="0"/>
                  <a:t>A</a:t>
                </a:r>
                <a:r>
                  <a:rPr lang="ar-IQ" dirty="0" smtClean="0"/>
                  <a:t>بمعنى اخرهو الحدثان اللذان اتحادهم يساوي فضاء العينة اي </a:t>
                </a:r>
                <a:r>
                  <a:rPr lang="en-US" dirty="0" smtClean="0"/>
                  <a:t>S=</a:t>
                </a:r>
                <a:r>
                  <a:rPr lang="el-GR" dirty="0" smtClean="0"/>
                  <a:t>Ᾱ</a:t>
                </a:r>
                <a14:m>
                  <m:oMath xmlns:m="http://schemas.openxmlformats.org/officeDocument/2006/math">
                    <m:r>
                      <a:rPr lang="el-GR" i="1" dirty="0" smtClean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dirty="0" smtClean="0"/>
                  <a:t>A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    </a:t>
                </a:r>
                <a:r>
                  <a:rPr lang="ar-IQ" dirty="0" smtClean="0"/>
                  <a:t>ويرمز  للمكملة المجموعة </a:t>
                </a:r>
                <a:r>
                  <a:rPr lang="en-US" dirty="0" smtClean="0"/>
                  <a:t>A</a:t>
                </a:r>
                <a:r>
                  <a:rPr lang="ar-IQ" dirty="0" smtClean="0"/>
                  <a:t> ب </a:t>
                </a:r>
                <a:r>
                  <a:rPr lang="el-GR" dirty="0" smtClean="0"/>
                  <a:t>Ᾱ</a:t>
                </a:r>
                <a:r>
                  <a:rPr lang="en-US" dirty="0" smtClean="0"/>
                  <a:t>  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مثال:اوجد مكمله </a:t>
                </a:r>
                <a:r>
                  <a:rPr lang="el-GR" dirty="0" smtClean="0"/>
                  <a:t>Ᾱ </a:t>
                </a:r>
                <a:r>
                  <a:rPr lang="ar-IQ" dirty="0" smtClean="0"/>
                  <a:t>اذا علمت ان الحادثه </a:t>
                </a:r>
                <a:r>
                  <a:rPr lang="en-US" dirty="0" smtClean="0"/>
                  <a:t>A </a:t>
                </a:r>
                <a:r>
                  <a:rPr lang="ar-IQ" dirty="0" smtClean="0"/>
                  <a:t>تمثل ظهور رقم اكبر من 3 عند رمي نرد مره واحده  </a:t>
                </a:r>
                <a:r>
                  <a:rPr lang="en-US" dirty="0" smtClean="0"/>
                  <a:t>S={1,2,3,4,5,6}              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A={4,5,6}    ,       </a:t>
                </a:r>
                <a:r>
                  <a:rPr lang="el-GR" dirty="0" smtClean="0"/>
                  <a:t>Ᾱ= {1,2,3}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3100" r="-1926" b="-135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859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الاحداث المعتمده:      "</a:t>
            </a:r>
            <a:r>
              <a:rPr lang="en-US" dirty="0" smtClean="0"/>
              <a:t>Dependent Events"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ar-IQ" dirty="0" smtClean="0"/>
              <a:t> وتسمى ايضا الحوادث الغير مستقلة(المشروطة)هي الحوادث التي اذا وقع احدهما يؤثر في حدوث الاحداث الاخرى  </a:t>
            </a:r>
          </a:p>
          <a:p>
            <a:pPr marL="0" indent="0">
              <a:buNone/>
            </a:pPr>
            <a:r>
              <a:rPr lang="ar-IQ" dirty="0" smtClean="0"/>
              <a:t>مثلا في حالة صندوق به كرات بيضاء وسوداء فعند سحب كرة بدون ارجاع يؤثر على سحب الكرة الجديدة لنقص الفرصة بنقص عدد الكرات</a:t>
            </a:r>
          </a:p>
          <a:p>
            <a:pPr marL="0" indent="0">
              <a:buNone/>
            </a:pPr>
            <a:r>
              <a:rPr lang="ar-IQ" b="1" u="sng" dirty="0" smtClean="0"/>
              <a:t>مجموعه الخاليه</a:t>
            </a:r>
            <a:r>
              <a:rPr lang="ar-IQ" b="1" u="sng" dirty="0" smtClean="0"/>
              <a:t>: </a:t>
            </a:r>
            <a:r>
              <a:rPr lang="en-US" b="1" u="sng" dirty="0" smtClean="0"/>
              <a:t>Empty sets </a:t>
            </a:r>
            <a:endParaRPr lang="ar-IQ" b="1" u="sng" dirty="0" smtClean="0"/>
          </a:p>
          <a:p>
            <a:pPr marL="0" indent="0">
              <a:buNone/>
            </a:pPr>
            <a:r>
              <a:rPr lang="ar-IQ" dirty="0" smtClean="0"/>
              <a:t>هي المجموعه التي لا تتضمن اي عنصر ويرمز لها بالرمز </a:t>
            </a:r>
            <a:r>
              <a:rPr lang="en-US" dirty="0" smtClean="0"/>
              <a:t>ᴓ </a:t>
            </a:r>
            <a:r>
              <a:rPr lang="ar-IQ" dirty="0" smtClean="0"/>
              <a:t>خاليه</a:t>
            </a:r>
          </a:p>
          <a:p>
            <a:pPr marL="0" indent="0">
              <a:buNone/>
            </a:pPr>
            <a:r>
              <a:rPr lang="ar-IQ" b="1" u="sng" dirty="0" smtClean="0"/>
              <a:t>اتحاد حادثين:"</a:t>
            </a:r>
            <a:r>
              <a:rPr lang="en-US" b="1" u="sng" dirty="0" smtClean="0"/>
              <a:t>Union of events«</a:t>
            </a:r>
            <a:endParaRPr lang="ar-IQ" b="1" u="sng" dirty="0" smtClean="0"/>
          </a:p>
          <a:p>
            <a:pPr marL="0" indent="0">
              <a:buNone/>
            </a:pPr>
            <a:r>
              <a:rPr lang="ar-IQ" dirty="0" smtClean="0"/>
              <a:t>اتحاد حادثتين </a:t>
            </a:r>
            <a:r>
              <a:rPr lang="en-US" dirty="0" smtClean="0"/>
              <a:t>A,B </a:t>
            </a:r>
            <a:r>
              <a:rPr lang="ar-IQ" dirty="0" smtClean="0"/>
              <a:t>يمثل كافه العناصر العائده للحادثه </a:t>
            </a:r>
            <a:r>
              <a:rPr lang="en-US" dirty="0" smtClean="0"/>
              <a:t>A </a:t>
            </a:r>
            <a:r>
              <a:rPr lang="ar-IQ" dirty="0" smtClean="0"/>
              <a:t>والعناصر العائده للحادثه </a:t>
            </a:r>
            <a:r>
              <a:rPr lang="en-US" dirty="0" smtClean="0"/>
              <a:t>B </a:t>
            </a:r>
            <a:r>
              <a:rPr lang="ar-IQ" dirty="0" smtClean="0"/>
              <a:t>بضمنها العناصر المشتركه ان وجدت ويرمز لها بالرمز  </a:t>
            </a:r>
            <a:r>
              <a:rPr lang="en-US" dirty="0" smtClean="0"/>
              <a:t>(AUB)</a:t>
            </a:r>
            <a:r>
              <a:rPr lang="ar-IQ" dirty="0" smtClean="0"/>
              <a:t>او</a:t>
            </a:r>
            <a:r>
              <a:rPr lang="en-US" dirty="0" smtClean="0"/>
              <a:t>A or B))</a:t>
            </a:r>
            <a:r>
              <a:rPr lang="ar-IQ" dirty="0" smtClean="0"/>
              <a:t>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99158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u="sng" dirty="0" smtClean="0"/>
              <a:t>تقاطع الحادثتين :"</a:t>
            </a:r>
            <a:r>
              <a:rPr lang="en-US" dirty="0" err="1" smtClean="0"/>
              <a:t>Inersection</a:t>
            </a:r>
            <a:r>
              <a:rPr lang="en-US" dirty="0" smtClean="0"/>
              <a:t> </a:t>
            </a:r>
            <a:r>
              <a:rPr lang="en-US" dirty="0" smtClean="0"/>
              <a:t>of event"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تقاطع حادثين </a:t>
            </a:r>
            <a:r>
              <a:rPr lang="en-US" dirty="0" smtClean="0"/>
              <a:t>A,B </a:t>
            </a:r>
            <a:r>
              <a:rPr lang="ar-IQ" dirty="0" smtClean="0"/>
              <a:t>هو كافه العناصر المشتركه بين الحادثين </a:t>
            </a:r>
            <a:r>
              <a:rPr lang="en-US" dirty="0" smtClean="0"/>
              <a:t>A,B </a:t>
            </a:r>
            <a:r>
              <a:rPr lang="ar-IQ" dirty="0" smtClean="0"/>
              <a:t>ويرمز له بالرمز  (</a:t>
            </a:r>
            <a:r>
              <a:rPr lang="en-US" dirty="0" smtClean="0"/>
              <a:t>(A ∩ B)</a:t>
            </a:r>
            <a:r>
              <a:rPr lang="ar-IQ" dirty="0" smtClean="0"/>
              <a:t>او (</a:t>
            </a:r>
            <a:r>
              <a:rPr lang="en-US" dirty="0" smtClean="0"/>
              <a:t>AB) </a:t>
            </a:r>
            <a:r>
              <a:rPr lang="ar-IQ" dirty="0" smtClean="0"/>
              <a:t>)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31733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325</TotalTime>
  <Words>211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Austin</vt:lpstr>
      <vt:lpstr>الاحداث المتكامله :    "complementary Events" </vt:lpstr>
      <vt:lpstr>الاحداث المعتمده:      "Dependent Events"</vt:lpstr>
      <vt:lpstr>تقاطع الحادثتين :"Inersection of event"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مبادئ الاحتمالات</dc:title>
  <dc:creator>LAITH</dc:creator>
  <cp:lastModifiedBy>LAITH</cp:lastModifiedBy>
  <cp:revision>38</cp:revision>
  <dcterms:created xsi:type="dcterms:W3CDTF">2020-11-30T18:32:18Z</dcterms:created>
  <dcterms:modified xsi:type="dcterms:W3CDTF">2020-12-01T18:59:26Z</dcterms:modified>
</cp:coreProperties>
</file>