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1" r:id="rId5"/>
    <p:sldId id="259" r:id="rId6"/>
    <p:sldId id="260" r:id="rId7"/>
    <p:sldId id="262" r:id="rId8"/>
    <p:sldId id="263" r:id="rId9"/>
    <p:sldId id="265" r:id="rId10"/>
    <p:sldId id="266" r:id="rId11"/>
    <p:sldId id="264"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2"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2FFEF6-21D2-49E1-9489-FE140EBFFBBE}"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en-US"/>
        </a:p>
      </dgm:t>
    </dgm:pt>
    <dgm:pt modelId="{F010256C-E401-4EB5-A96B-1047E8C5C2D7}">
      <dgm:prSet phldrT="[Text]" custT="1"/>
      <dgm:spPr/>
      <dgm:t>
        <a:bodyPr/>
        <a:lstStyle/>
        <a:p>
          <a:r>
            <a:rPr lang="ar-IQ" sz="2800" b="1" dirty="0"/>
            <a:t>أنواع الوحدات التدريبية</a:t>
          </a:r>
          <a:endParaRPr lang="en-US" sz="2800" b="1" dirty="0"/>
        </a:p>
      </dgm:t>
    </dgm:pt>
    <dgm:pt modelId="{6C572FFF-E10B-4BD0-8D83-3D09C519FC16}" type="parTrans" cxnId="{46FB8133-807A-4D7F-8555-1460CAFCDFE8}">
      <dgm:prSet/>
      <dgm:spPr/>
      <dgm:t>
        <a:bodyPr/>
        <a:lstStyle/>
        <a:p>
          <a:endParaRPr lang="en-US"/>
        </a:p>
      </dgm:t>
    </dgm:pt>
    <dgm:pt modelId="{69058383-CE14-43AF-8ECD-1269051AA280}" type="sibTrans" cxnId="{46FB8133-807A-4D7F-8555-1460CAFCDFE8}">
      <dgm:prSet/>
      <dgm:spPr/>
      <dgm:t>
        <a:bodyPr/>
        <a:lstStyle/>
        <a:p>
          <a:endParaRPr lang="en-US"/>
        </a:p>
      </dgm:t>
    </dgm:pt>
    <dgm:pt modelId="{5A8EA707-7E52-4249-8782-2929BA88D538}">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IQ" sz="2800" b="1" dirty="0"/>
            <a:t> وحدة تدريبية تقويمية </a:t>
          </a:r>
          <a:endParaRPr lang="en-US" sz="2800" dirty="0"/>
        </a:p>
      </dgm:t>
    </dgm:pt>
    <dgm:pt modelId="{D707FB2E-011F-42F9-AA5D-C19A7FF3AB6D}" type="parTrans" cxnId="{DF8B9939-CE89-4550-8788-94338E17ECB0}">
      <dgm:prSet/>
      <dgm:spPr/>
      <dgm:t>
        <a:bodyPr/>
        <a:lstStyle/>
        <a:p>
          <a:endParaRPr lang="en-US"/>
        </a:p>
      </dgm:t>
    </dgm:pt>
    <dgm:pt modelId="{41949A6A-B2C2-481E-86F4-CA6D5173D328}" type="sibTrans" cxnId="{DF8B9939-CE89-4550-8788-94338E17ECB0}">
      <dgm:prSet/>
      <dgm:spPr/>
      <dgm:t>
        <a:bodyPr/>
        <a:lstStyle/>
        <a:p>
          <a:endParaRPr lang="en-US"/>
        </a:p>
      </dgm:t>
    </dgm:pt>
    <dgm:pt modelId="{D49E21EE-DEEE-4241-87C0-C7820CD23009}">
      <dgm:prSet custT="1"/>
      <dgm:spPr/>
      <dgm:t>
        <a:bodyPr/>
        <a:lstStyle/>
        <a:p>
          <a:r>
            <a:rPr lang="ar-IQ" sz="2400" b="1" dirty="0"/>
            <a:t>الوحدة التدريبية المساعدة</a:t>
          </a:r>
          <a:endParaRPr lang="en-US" sz="3600" dirty="0"/>
        </a:p>
      </dgm:t>
    </dgm:pt>
    <dgm:pt modelId="{BF37DD3D-0537-4A79-807F-15263D7D8AE3}" type="parTrans" cxnId="{7569324C-3BFA-4545-B448-223DEBDDB43B}">
      <dgm:prSet/>
      <dgm:spPr/>
      <dgm:t>
        <a:bodyPr/>
        <a:lstStyle/>
        <a:p>
          <a:endParaRPr lang="en-US"/>
        </a:p>
      </dgm:t>
    </dgm:pt>
    <dgm:pt modelId="{B9713C08-E482-4D9F-9BBF-0C80B39CD2E4}" type="sibTrans" cxnId="{7569324C-3BFA-4545-B448-223DEBDDB43B}">
      <dgm:prSet/>
      <dgm:spPr/>
      <dgm:t>
        <a:bodyPr/>
        <a:lstStyle/>
        <a:p>
          <a:endParaRPr lang="en-US"/>
        </a:p>
      </dgm:t>
    </dgm:pt>
    <dgm:pt modelId="{05081021-CFDF-4A47-AEED-72B8B155C994}">
      <dgm:prSet/>
      <dgm:spPr/>
      <dgm:t>
        <a:bodyPr/>
        <a:lstStyle/>
        <a:p>
          <a:r>
            <a:rPr lang="ar-IQ" b="1"/>
            <a:t>الوحدة التدريبية التعليمية</a:t>
          </a:r>
          <a:endParaRPr lang="en-US"/>
        </a:p>
      </dgm:t>
    </dgm:pt>
    <dgm:pt modelId="{DDBDB184-0203-4AA6-BD4F-D6467D639050}" type="parTrans" cxnId="{005D52F4-1244-44F5-9BE6-8F45D5D82CAE}">
      <dgm:prSet/>
      <dgm:spPr/>
      <dgm:t>
        <a:bodyPr/>
        <a:lstStyle/>
        <a:p>
          <a:endParaRPr lang="en-US"/>
        </a:p>
      </dgm:t>
    </dgm:pt>
    <dgm:pt modelId="{F2A8D036-D438-4555-B6E6-B24A6A324C87}" type="sibTrans" cxnId="{005D52F4-1244-44F5-9BE6-8F45D5D82CAE}">
      <dgm:prSet/>
      <dgm:spPr/>
      <dgm:t>
        <a:bodyPr/>
        <a:lstStyle/>
        <a:p>
          <a:endParaRPr lang="en-US"/>
        </a:p>
      </dgm:t>
    </dgm:pt>
    <dgm:pt modelId="{729AC5BE-7EEF-467D-86E8-8C7673886B82}">
      <dgm:prSet/>
      <dgm:spPr/>
      <dgm:t>
        <a:bodyPr/>
        <a:lstStyle/>
        <a:p>
          <a:r>
            <a:rPr lang="ar-IQ" b="1"/>
            <a:t>وحدة تدريبية لاتقان مهارة معينة </a:t>
          </a:r>
          <a:endParaRPr lang="en-US" dirty="0"/>
        </a:p>
      </dgm:t>
    </dgm:pt>
    <dgm:pt modelId="{769F43CE-E68F-4AF4-8D57-676E1151F2BF}" type="parTrans" cxnId="{B3FF59B3-339A-408B-A7A2-0B4988ECE534}">
      <dgm:prSet/>
      <dgm:spPr/>
      <dgm:t>
        <a:bodyPr/>
        <a:lstStyle/>
        <a:p>
          <a:endParaRPr lang="en-US"/>
        </a:p>
      </dgm:t>
    </dgm:pt>
    <dgm:pt modelId="{9F45DE5E-CA7D-4C2F-AA4D-EED63659FBCD}" type="sibTrans" cxnId="{B3FF59B3-339A-408B-A7A2-0B4988ECE534}">
      <dgm:prSet/>
      <dgm:spPr/>
      <dgm:t>
        <a:bodyPr/>
        <a:lstStyle/>
        <a:p>
          <a:endParaRPr lang="en-US"/>
        </a:p>
      </dgm:t>
    </dgm:pt>
    <dgm:pt modelId="{7C03909D-301A-42D3-AF86-C62F2305E685}" type="pres">
      <dgm:prSet presAssocID="{2D2FFEF6-21D2-49E1-9489-FE140EBFFBBE}" presName="hierChild1" presStyleCnt="0">
        <dgm:presLayoutVars>
          <dgm:chPref val="1"/>
          <dgm:dir val="rev"/>
          <dgm:animOne val="branch"/>
          <dgm:animLvl val="lvl"/>
          <dgm:resizeHandles/>
        </dgm:presLayoutVars>
      </dgm:prSet>
      <dgm:spPr/>
    </dgm:pt>
    <dgm:pt modelId="{DACA70F2-6CE2-4926-A54F-81A785882178}" type="pres">
      <dgm:prSet presAssocID="{F010256C-E401-4EB5-A96B-1047E8C5C2D7}" presName="hierRoot1" presStyleCnt="0"/>
      <dgm:spPr/>
    </dgm:pt>
    <dgm:pt modelId="{C2CB744B-4F71-4CED-90AF-5B4A32DFA5ED}" type="pres">
      <dgm:prSet presAssocID="{F010256C-E401-4EB5-A96B-1047E8C5C2D7}" presName="composite" presStyleCnt="0"/>
      <dgm:spPr/>
    </dgm:pt>
    <dgm:pt modelId="{2FB360F0-A824-4215-AAE2-27C68CDA85D6}" type="pres">
      <dgm:prSet presAssocID="{F010256C-E401-4EB5-A96B-1047E8C5C2D7}" presName="background" presStyleLbl="node0" presStyleIdx="0" presStyleCnt="1"/>
      <dgm:spPr/>
    </dgm:pt>
    <dgm:pt modelId="{F4C1A0F8-73DA-4362-BC20-11AF46B3D431}" type="pres">
      <dgm:prSet presAssocID="{F010256C-E401-4EB5-A96B-1047E8C5C2D7}" presName="text" presStyleLbl="fgAcc0" presStyleIdx="0" presStyleCnt="1" custLinFactNeighborX="1645">
        <dgm:presLayoutVars>
          <dgm:chPref val="3"/>
        </dgm:presLayoutVars>
      </dgm:prSet>
      <dgm:spPr/>
    </dgm:pt>
    <dgm:pt modelId="{83D9610E-B401-46AA-818C-34BBC95B889D}" type="pres">
      <dgm:prSet presAssocID="{F010256C-E401-4EB5-A96B-1047E8C5C2D7}" presName="hierChild2" presStyleCnt="0"/>
      <dgm:spPr/>
    </dgm:pt>
    <dgm:pt modelId="{717F286D-E259-4ED9-A71A-B63982944E82}" type="pres">
      <dgm:prSet presAssocID="{DDBDB184-0203-4AA6-BD4F-D6467D639050}" presName="Name10" presStyleLbl="parChTrans1D2" presStyleIdx="0" presStyleCnt="4"/>
      <dgm:spPr/>
    </dgm:pt>
    <dgm:pt modelId="{2079731D-38D3-4E4C-A1DB-1CC84430A417}" type="pres">
      <dgm:prSet presAssocID="{05081021-CFDF-4A47-AEED-72B8B155C994}" presName="hierRoot2" presStyleCnt="0"/>
      <dgm:spPr/>
    </dgm:pt>
    <dgm:pt modelId="{D63B18CE-CCB5-42FE-B33E-2A0D04961977}" type="pres">
      <dgm:prSet presAssocID="{05081021-CFDF-4A47-AEED-72B8B155C994}" presName="composite2" presStyleCnt="0"/>
      <dgm:spPr/>
    </dgm:pt>
    <dgm:pt modelId="{633E8415-5A19-4440-8C0A-40C595C41E5E}" type="pres">
      <dgm:prSet presAssocID="{05081021-CFDF-4A47-AEED-72B8B155C994}" presName="background2" presStyleLbl="node2" presStyleIdx="0" presStyleCnt="4"/>
      <dgm:spPr/>
    </dgm:pt>
    <dgm:pt modelId="{D82A7255-2CA9-4BED-ADF5-BC5625F1580A}" type="pres">
      <dgm:prSet presAssocID="{05081021-CFDF-4A47-AEED-72B8B155C994}" presName="text2" presStyleLbl="fgAcc2" presStyleIdx="0" presStyleCnt="4">
        <dgm:presLayoutVars>
          <dgm:chPref val="3"/>
        </dgm:presLayoutVars>
      </dgm:prSet>
      <dgm:spPr/>
    </dgm:pt>
    <dgm:pt modelId="{04B42481-C225-4345-B9EB-B7F6337EA178}" type="pres">
      <dgm:prSet presAssocID="{05081021-CFDF-4A47-AEED-72B8B155C994}" presName="hierChild3" presStyleCnt="0"/>
      <dgm:spPr/>
    </dgm:pt>
    <dgm:pt modelId="{CD624F6A-1AAB-4066-AE56-3B5F6045273E}" type="pres">
      <dgm:prSet presAssocID="{BF37DD3D-0537-4A79-807F-15263D7D8AE3}" presName="Name10" presStyleLbl="parChTrans1D2" presStyleIdx="1" presStyleCnt="4"/>
      <dgm:spPr/>
    </dgm:pt>
    <dgm:pt modelId="{CDB3FEF8-E75E-462A-B5D3-0E92EEC67A81}" type="pres">
      <dgm:prSet presAssocID="{D49E21EE-DEEE-4241-87C0-C7820CD23009}" presName="hierRoot2" presStyleCnt="0"/>
      <dgm:spPr/>
    </dgm:pt>
    <dgm:pt modelId="{80283AF0-FD6E-46D1-8B02-2B1688AA13F9}" type="pres">
      <dgm:prSet presAssocID="{D49E21EE-DEEE-4241-87C0-C7820CD23009}" presName="composite2" presStyleCnt="0"/>
      <dgm:spPr/>
    </dgm:pt>
    <dgm:pt modelId="{DAC4D8D7-F308-4D3B-95BC-6A63751C7521}" type="pres">
      <dgm:prSet presAssocID="{D49E21EE-DEEE-4241-87C0-C7820CD23009}" presName="background2" presStyleLbl="node2" presStyleIdx="1" presStyleCnt="4"/>
      <dgm:spPr/>
    </dgm:pt>
    <dgm:pt modelId="{D2C00E5A-33DA-472A-98FC-6B5FA2554BE1}" type="pres">
      <dgm:prSet presAssocID="{D49E21EE-DEEE-4241-87C0-C7820CD23009}" presName="text2" presStyleLbl="fgAcc2" presStyleIdx="1" presStyleCnt="4">
        <dgm:presLayoutVars>
          <dgm:chPref val="3"/>
        </dgm:presLayoutVars>
      </dgm:prSet>
      <dgm:spPr/>
    </dgm:pt>
    <dgm:pt modelId="{2E3DA074-18FC-418C-9955-6CB649BC12F8}" type="pres">
      <dgm:prSet presAssocID="{D49E21EE-DEEE-4241-87C0-C7820CD23009}" presName="hierChild3" presStyleCnt="0"/>
      <dgm:spPr/>
    </dgm:pt>
    <dgm:pt modelId="{87961097-ACBF-43FA-A3D6-CA3662C8552F}" type="pres">
      <dgm:prSet presAssocID="{769F43CE-E68F-4AF4-8D57-676E1151F2BF}" presName="Name10" presStyleLbl="parChTrans1D2" presStyleIdx="2" presStyleCnt="4"/>
      <dgm:spPr/>
    </dgm:pt>
    <dgm:pt modelId="{4DB5F8E0-F323-45AB-A7A4-FD3862FA0DF1}" type="pres">
      <dgm:prSet presAssocID="{729AC5BE-7EEF-467D-86E8-8C7673886B82}" presName="hierRoot2" presStyleCnt="0"/>
      <dgm:spPr/>
    </dgm:pt>
    <dgm:pt modelId="{212559E1-07A2-4F11-954B-2D57E1988FB0}" type="pres">
      <dgm:prSet presAssocID="{729AC5BE-7EEF-467D-86E8-8C7673886B82}" presName="composite2" presStyleCnt="0"/>
      <dgm:spPr/>
    </dgm:pt>
    <dgm:pt modelId="{301F6FCC-70F2-4888-92B2-8403B4A2EB27}" type="pres">
      <dgm:prSet presAssocID="{729AC5BE-7EEF-467D-86E8-8C7673886B82}" presName="background2" presStyleLbl="node2" presStyleIdx="2" presStyleCnt="4"/>
      <dgm:spPr/>
    </dgm:pt>
    <dgm:pt modelId="{A079E3B4-4F5F-47ED-ACF5-8A8DADBD1283}" type="pres">
      <dgm:prSet presAssocID="{729AC5BE-7EEF-467D-86E8-8C7673886B82}" presName="text2" presStyleLbl="fgAcc2" presStyleIdx="2" presStyleCnt="4">
        <dgm:presLayoutVars>
          <dgm:chPref val="3"/>
        </dgm:presLayoutVars>
      </dgm:prSet>
      <dgm:spPr/>
    </dgm:pt>
    <dgm:pt modelId="{78A02D8E-7FD1-4B64-95C4-E711D8C360CB}" type="pres">
      <dgm:prSet presAssocID="{729AC5BE-7EEF-467D-86E8-8C7673886B82}" presName="hierChild3" presStyleCnt="0"/>
      <dgm:spPr/>
    </dgm:pt>
    <dgm:pt modelId="{C7A314BF-5DB7-4449-936D-80AC6EBDAA0B}" type="pres">
      <dgm:prSet presAssocID="{D707FB2E-011F-42F9-AA5D-C19A7FF3AB6D}" presName="Name10" presStyleLbl="parChTrans1D2" presStyleIdx="3" presStyleCnt="4"/>
      <dgm:spPr/>
    </dgm:pt>
    <dgm:pt modelId="{74E9030E-8AED-4FB7-A0FE-8B13E9C889EA}" type="pres">
      <dgm:prSet presAssocID="{5A8EA707-7E52-4249-8782-2929BA88D538}" presName="hierRoot2" presStyleCnt="0"/>
      <dgm:spPr/>
    </dgm:pt>
    <dgm:pt modelId="{73B1B8E2-30CC-4CB1-AB26-8636B9CC8272}" type="pres">
      <dgm:prSet presAssocID="{5A8EA707-7E52-4249-8782-2929BA88D538}" presName="composite2" presStyleCnt="0"/>
      <dgm:spPr/>
    </dgm:pt>
    <dgm:pt modelId="{4FC34A83-5A28-432C-BFDD-D6FE85A14012}" type="pres">
      <dgm:prSet presAssocID="{5A8EA707-7E52-4249-8782-2929BA88D538}" presName="background2" presStyleLbl="node2" presStyleIdx="3" presStyleCnt="4"/>
      <dgm:spPr/>
    </dgm:pt>
    <dgm:pt modelId="{5B752166-2AAD-4E56-9B40-BADC49BE2338}" type="pres">
      <dgm:prSet presAssocID="{5A8EA707-7E52-4249-8782-2929BA88D538}" presName="text2" presStyleLbl="fgAcc2" presStyleIdx="3" presStyleCnt="4">
        <dgm:presLayoutVars>
          <dgm:chPref val="3"/>
        </dgm:presLayoutVars>
      </dgm:prSet>
      <dgm:spPr/>
    </dgm:pt>
    <dgm:pt modelId="{B25F6C8E-8923-43EB-B17E-2E812D54DF6E}" type="pres">
      <dgm:prSet presAssocID="{5A8EA707-7E52-4249-8782-2929BA88D538}" presName="hierChild3" presStyleCnt="0"/>
      <dgm:spPr/>
    </dgm:pt>
  </dgm:ptLst>
  <dgm:cxnLst>
    <dgm:cxn modelId="{F08AF903-0CCE-43AB-95A3-B09DAE0742D9}" type="presOf" srcId="{5A8EA707-7E52-4249-8782-2929BA88D538}" destId="{5B752166-2AAD-4E56-9B40-BADC49BE2338}" srcOrd="0" destOrd="0" presId="urn:microsoft.com/office/officeart/2005/8/layout/hierarchy1"/>
    <dgm:cxn modelId="{F2F97308-DF3A-4903-B28C-4D0410B31666}" type="presOf" srcId="{05081021-CFDF-4A47-AEED-72B8B155C994}" destId="{D82A7255-2CA9-4BED-ADF5-BC5625F1580A}" srcOrd="0" destOrd="0" presId="urn:microsoft.com/office/officeart/2005/8/layout/hierarchy1"/>
    <dgm:cxn modelId="{70111B0A-1DA2-42B8-A055-E0D12EDD8330}" type="presOf" srcId="{D707FB2E-011F-42F9-AA5D-C19A7FF3AB6D}" destId="{C7A314BF-5DB7-4449-936D-80AC6EBDAA0B}" srcOrd="0" destOrd="0" presId="urn:microsoft.com/office/officeart/2005/8/layout/hierarchy1"/>
    <dgm:cxn modelId="{A4EF4721-E373-40B0-8CB4-6904C64ED16F}" type="presOf" srcId="{D49E21EE-DEEE-4241-87C0-C7820CD23009}" destId="{D2C00E5A-33DA-472A-98FC-6B5FA2554BE1}" srcOrd="0" destOrd="0" presId="urn:microsoft.com/office/officeart/2005/8/layout/hierarchy1"/>
    <dgm:cxn modelId="{46FB8133-807A-4D7F-8555-1460CAFCDFE8}" srcId="{2D2FFEF6-21D2-49E1-9489-FE140EBFFBBE}" destId="{F010256C-E401-4EB5-A96B-1047E8C5C2D7}" srcOrd="0" destOrd="0" parTransId="{6C572FFF-E10B-4BD0-8D83-3D09C519FC16}" sibTransId="{69058383-CE14-43AF-8ECD-1269051AA280}"/>
    <dgm:cxn modelId="{D4420A35-0705-4F00-872F-0AD3BB9ECDB2}" type="presOf" srcId="{729AC5BE-7EEF-467D-86E8-8C7673886B82}" destId="{A079E3B4-4F5F-47ED-ACF5-8A8DADBD1283}" srcOrd="0" destOrd="0" presId="urn:microsoft.com/office/officeart/2005/8/layout/hierarchy1"/>
    <dgm:cxn modelId="{DF8B9939-CE89-4550-8788-94338E17ECB0}" srcId="{F010256C-E401-4EB5-A96B-1047E8C5C2D7}" destId="{5A8EA707-7E52-4249-8782-2929BA88D538}" srcOrd="3" destOrd="0" parTransId="{D707FB2E-011F-42F9-AA5D-C19A7FF3AB6D}" sibTransId="{41949A6A-B2C2-481E-86F4-CA6D5173D328}"/>
    <dgm:cxn modelId="{537F515C-FA57-45A2-9569-6483D40CB132}" type="presOf" srcId="{BF37DD3D-0537-4A79-807F-15263D7D8AE3}" destId="{CD624F6A-1AAB-4066-AE56-3B5F6045273E}" srcOrd="0" destOrd="0" presId="urn:microsoft.com/office/officeart/2005/8/layout/hierarchy1"/>
    <dgm:cxn modelId="{7569324C-3BFA-4545-B448-223DEBDDB43B}" srcId="{F010256C-E401-4EB5-A96B-1047E8C5C2D7}" destId="{D49E21EE-DEEE-4241-87C0-C7820CD23009}" srcOrd="1" destOrd="0" parTransId="{BF37DD3D-0537-4A79-807F-15263D7D8AE3}" sibTransId="{B9713C08-E482-4D9F-9BBF-0C80B39CD2E4}"/>
    <dgm:cxn modelId="{13A9144F-2EE9-4AE3-BED4-D566650682F5}" type="presOf" srcId="{769F43CE-E68F-4AF4-8D57-676E1151F2BF}" destId="{87961097-ACBF-43FA-A3D6-CA3662C8552F}" srcOrd="0" destOrd="0" presId="urn:microsoft.com/office/officeart/2005/8/layout/hierarchy1"/>
    <dgm:cxn modelId="{A80C9D8E-F200-4250-9077-3A62A1EEFCF4}" type="presOf" srcId="{2D2FFEF6-21D2-49E1-9489-FE140EBFFBBE}" destId="{7C03909D-301A-42D3-AF86-C62F2305E685}" srcOrd="0" destOrd="0" presId="urn:microsoft.com/office/officeart/2005/8/layout/hierarchy1"/>
    <dgm:cxn modelId="{B3FF59B3-339A-408B-A7A2-0B4988ECE534}" srcId="{F010256C-E401-4EB5-A96B-1047E8C5C2D7}" destId="{729AC5BE-7EEF-467D-86E8-8C7673886B82}" srcOrd="2" destOrd="0" parTransId="{769F43CE-E68F-4AF4-8D57-676E1151F2BF}" sibTransId="{9F45DE5E-CA7D-4C2F-AA4D-EED63659FBCD}"/>
    <dgm:cxn modelId="{C24BB7C5-D70E-4C4A-BF12-0126BDEE2E1B}" type="presOf" srcId="{DDBDB184-0203-4AA6-BD4F-D6467D639050}" destId="{717F286D-E259-4ED9-A71A-B63982944E82}" srcOrd="0" destOrd="0" presId="urn:microsoft.com/office/officeart/2005/8/layout/hierarchy1"/>
    <dgm:cxn modelId="{005D52F4-1244-44F5-9BE6-8F45D5D82CAE}" srcId="{F010256C-E401-4EB5-A96B-1047E8C5C2D7}" destId="{05081021-CFDF-4A47-AEED-72B8B155C994}" srcOrd="0" destOrd="0" parTransId="{DDBDB184-0203-4AA6-BD4F-D6467D639050}" sibTransId="{F2A8D036-D438-4555-B6E6-B24A6A324C87}"/>
    <dgm:cxn modelId="{CEBBD1F7-E88E-4D7B-A3B2-761F595CFE55}" type="presOf" srcId="{F010256C-E401-4EB5-A96B-1047E8C5C2D7}" destId="{F4C1A0F8-73DA-4362-BC20-11AF46B3D431}" srcOrd="0" destOrd="0" presId="urn:microsoft.com/office/officeart/2005/8/layout/hierarchy1"/>
    <dgm:cxn modelId="{A0377A97-AFA4-49D6-BF7F-0B25EF1EC171}" type="presParOf" srcId="{7C03909D-301A-42D3-AF86-C62F2305E685}" destId="{DACA70F2-6CE2-4926-A54F-81A785882178}" srcOrd="0" destOrd="0" presId="urn:microsoft.com/office/officeart/2005/8/layout/hierarchy1"/>
    <dgm:cxn modelId="{2B679028-5074-4DB5-99BC-BE1EC570F9E1}" type="presParOf" srcId="{DACA70F2-6CE2-4926-A54F-81A785882178}" destId="{C2CB744B-4F71-4CED-90AF-5B4A32DFA5ED}" srcOrd="0" destOrd="0" presId="urn:microsoft.com/office/officeart/2005/8/layout/hierarchy1"/>
    <dgm:cxn modelId="{B42CD3C6-7CBB-4D87-9413-08C0176F18FF}" type="presParOf" srcId="{C2CB744B-4F71-4CED-90AF-5B4A32DFA5ED}" destId="{2FB360F0-A824-4215-AAE2-27C68CDA85D6}" srcOrd="0" destOrd="0" presId="urn:microsoft.com/office/officeart/2005/8/layout/hierarchy1"/>
    <dgm:cxn modelId="{0A007961-5E5D-43B0-97CC-4CD11EBBB3D4}" type="presParOf" srcId="{C2CB744B-4F71-4CED-90AF-5B4A32DFA5ED}" destId="{F4C1A0F8-73DA-4362-BC20-11AF46B3D431}" srcOrd="1" destOrd="0" presId="urn:microsoft.com/office/officeart/2005/8/layout/hierarchy1"/>
    <dgm:cxn modelId="{65D3B7DC-46AF-4E25-88B1-294DD0C0591C}" type="presParOf" srcId="{DACA70F2-6CE2-4926-A54F-81A785882178}" destId="{83D9610E-B401-46AA-818C-34BBC95B889D}" srcOrd="1" destOrd="0" presId="urn:microsoft.com/office/officeart/2005/8/layout/hierarchy1"/>
    <dgm:cxn modelId="{8A32564E-F7D4-433C-9846-B8F4ED12F0A4}" type="presParOf" srcId="{83D9610E-B401-46AA-818C-34BBC95B889D}" destId="{717F286D-E259-4ED9-A71A-B63982944E82}" srcOrd="0" destOrd="0" presId="urn:microsoft.com/office/officeart/2005/8/layout/hierarchy1"/>
    <dgm:cxn modelId="{57601F70-8BCE-4C93-8462-B8AAB9FD1388}" type="presParOf" srcId="{83D9610E-B401-46AA-818C-34BBC95B889D}" destId="{2079731D-38D3-4E4C-A1DB-1CC84430A417}" srcOrd="1" destOrd="0" presId="urn:microsoft.com/office/officeart/2005/8/layout/hierarchy1"/>
    <dgm:cxn modelId="{C852DDE6-583C-4C51-861F-FDDEC2233569}" type="presParOf" srcId="{2079731D-38D3-4E4C-A1DB-1CC84430A417}" destId="{D63B18CE-CCB5-42FE-B33E-2A0D04961977}" srcOrd="0" destOrd="0" presId="urn:microsoft.com/office/officeart/2005/8/layout/hierarchy1"/>
    <dgm:cxn modelId="{0B403805-9990-4AFE-A2E6-FD72ADB5A22A}" type="presParOf" srcId="{D63B18CE-CCB5-42FE-B33E-2A0D04961977}" destId="{633E8415-5A19-4440-8C0A-40C595C41E5E}" srcOrd="0" destOrd="0" presId="urn:microsoft.com/office/officeart/2005/8/layout/hierarchy1"/>
    <dgm:cxn modelId="{E1D3C899-DD01-49F0-9FAE-1620B107CC82}" type="presParOf" srcId="{D63B18CE-CCB5-42FE-B33E-2A0D04961977}" destId="{D82A7255-2CA9-4BED-ADF5-BC5625F1580A}" srcOrd="1" destOrd="0" presId="urn:microsoft.com/office/officeart/2005/8/layout/hierarchy1"/>
    <dgm:cxn modelId="{AACD6149-6F36-4826-A821-19F7DA95B793}" type="presParOf" srcId="{2079731D-38D3-4E4C-A1DB-1CC84430A417}" destId="{04B42481-C225-4345-B9EB-B7F6337EA178}" srcOrd="1" destOrd="0" presId="urn:microsoft.com/office/officeart/2005/8/layout/hierarchy1"/>
    <dgm:cxn modelId="{5097CC8F-F5AD-42D8-A8ED-41548385B0D1}" type="presParOf" srcId="{83D9610E-B401-46AA-818C-34BBC95B889D}" destId="{CD624F6A-1AAB-4066-AE56-3B5F6045273E}" srcOrd="2" destOrd="0" presId="urn:microsoft.com/office/officeart/2005/8/layout/hierarchy1"/>
    <dgm:cxn modelId="{10E716D5-982C-4606-9FDA-6C60E3B42F45}" type="presParOf" srcId="{83D9610E-B401-46AA-818C-34BBC95B889D}" destId="{CDB3FEF8-E75E-462A-B5D3-0E92EEC67A81}" srcOrd="3" destOrd="0" presId="urn:microsoft.com/office/officeart/2005/8/layout/hierarchy1"/>
    <dgm:cxn modelId="{5E78FD58-0EAB-4412-824F-058C9EA702A1}" type="presParOf" srcId="{CDB3FEF8-E75E-462A-B5D3-0E92EEC67A81}" destId="{80283AF0-FD6E-46D1-8B02-2B1688AA13F9}" srcOrd="0" destOrd="0" presId="urn:microsoft.com/office/officeart/2005/8/layout/hierarchy1"/>
    <dgm:cxn modelId="{84E927DF-2A2E-4E28-B294-303118D2C722}" type="presParOf" srcId="{80283AF0-FD6E-46D1-8B02-2B1688AA13F9}" destId="{DAC4D8D7-F308-4D3B-95BC-6A63751C7521}" srcOrd="0" destOrd="0" presId="urn:microsoft.com/office/officeart/2005/8/layout/hierarchy1"/>
    <dgm:cxn modelId="{E254D2B3-397C-41FF-8792-B8E56602D26C}" type="presParOf" srcId="{80283AF0-FD6E-46D1-8B02-2B1688AA13F9}" destId="{D2C00E5A-33DA-472A-98FC-6B5FA2554BE1}" srcOrd="1" destOrd="0" presId="urn:microsoft.com/office/officeart/2005/8/layout/hierarchy1"/>
    <dgm:cxn modelId="{CEEEC146-DF0D-4035-B606-74C850A1D1E6}" type="presParOf" srcId="{CDB3FEF8-E75E-462A-B5D3-0E92EEC67A81}" destId="{2E3DA074-18FC-418C-9955-6CB649BC12F8}" srcOrd="1" destOrd="0" presId="urn:microsoft.com/office/officeart/2005/8/layout/hierarchy1"/>
    <dgm:cxn modelId="{26FC4E8B-7090-4445-A697-10AFE7A2B4E0}" type="presParOf" srcId="{83D9610E-B401-46AA-818C-34BBC95B889D}" destId="{87961097-ACBF-43FA-A3D6-CA3662C8552F}" srcOrd="4" destOrd="0" presId="urn:microsoft.com/office/officeart/2005/8/layout/hierarchy1"/>
    <dgm:cxn modelId="{D97C6CBC-F460-4CAC-97BF-69A23D9AA34B}" type="presParOf" srcId="{83D9610E-B401-46AA-818C-34BBC95B889D}" destId="{4DB5F8E0-F323-45AB-A7A4-FD3862FA0DF1}" srcOrd="5" destOrd="0" presId="urn:microsoft.com/office/officeart/2005/8/layout/hierarchy1"/>
    <dgm:cxn modelId="{5521B03D-663B-4156-9CAB-C32B76EEFFAE}" type="presParOf" srcId="{4DB5F8E0-F323-45AB-A7A4-FD3862FA0DF1}" destId="{212559E1-07A2-4F11-954B-2D57E1988FB0}" srcOrd="0" destOrd="0" presId="urn:microsoft.com/office/officeart/2005/8/layout/hierarchy1"/>
    <dgm:cxn modelId="{77427146-5497-48CA-A84E-9C4690430D6E}" type="presParOf" srcId="{212559E1-07A2-4F11-954B-2D57E1988FB0}" destId="{301F6FCC-70F2-4888-92B2-8403B4A2EB27}" srcOrd="0" destOrd="0" presId="urn:microsoft.com/office/officeart/2005/8/layout/hierarchy1"/>
    <dgm:cxn modelId="{41F848CB-A4DB-4745-8DB4-4BB756762764}" type="presParOf" srcId="{212559E1-07A2-4F11-954B-2D57E1988FB0}" destId="{A079E3B4-4F5F-47ED-ACF5-8A8DADBD1283}" srcOrd="1" destOrd="0" presId="urn:microsoft.com/office/officeart/2005/8/layout/hierarchy1"/>
    <dgm:cxn modelId="{B2B51B0C-3D3F-4205-B3F2-FD0D9644D929}" type="presParOf" srcId="{4DB5F8E0-F323-45AB-A7A4-FD3862FA0DF1}" destId="{78A02D8E-7FD1-4B64-95C4-E711D8C360CB}" srcOrd="1" destOrd="0" presId="urn:microsoft.com/office/officeart/2005/8/layout/hierarchy1"/>
    <dgm:cxn modelId="{7938603C-F0B3-406F-AD01-A50FC4422B64}" type="presParOf" srcId="{83D9610E-B401-46AA-818C-34BBC95B889D}" destId="{C7A314BF-5DB7-4449-936D-80AC6EBDAA0B}" srcOrd="6" destOrd="0" presId="urn:microsoft.com/office/officeart/2005/8/layout/hierarchy1"/>
    <dgm:cxn modelId="{F89EEF0A-0568-49B1-9C1B-973254A4F7DB}" type="presParOf" srcId="{83D9610E-B401-46AA-818C-34BBC95B889D}" destId="{74E9030E-8AED-4FB7-A0FE-8B13E9C889EA}" srcOrd="7" destOrd="0" presId="urn:microsoft.com/office/officeart/2005/8/layout/hierarchy1"/>
    <dgm:cxn modelId="{2E7BABB6-FAB3-4145-8960-D0484CEE04DD}" type="presParOf" srcId="{74E9030E-8AED-4FB7-A0FE-8B13E9C889EA}" destId="{73B1B8E2-30CC-4CB1-AB26-8636B9CC8272}" srcOrd="0" destOrd="0" presId="urn:microsoft.com/office/officeart/2005/8/layout/hierarchy1"/>
    <dgm:cxn modelId="{530536DF-9D9D-4F2E-B5FD-C10B6B13A006}" type="presParOf" srcId="{73B1B8E2-30CC-4CB1-AB26-8636B9CC8272}" destId="{4FC34A83-5A28-432C-BFDD-D6FE85A14012}" srcOrd="0" destOrd="0" presId="urn:microsoft.com/office/officeart/2005/8/layout/hierarchy1"/>
    <dgm:cxn modelId="{99822DBB-71E6-4177-BB79-0E78D0ACC178}" type="presParOf" srcId="{73B1B8E2-30CC-4CB1-AB26-8636B9CC8272}" destId="{5B752166-2AAD-4E56-9B40-BADC49BE2338}" srcOrd="1" destOrd="0" presId="urn:microsoft.com/office/officeart/2005/8/layout/hierarchy1"/>
    <dgm:cxn modelId="{43C69596-CF8C-4FEA-B2B6-87A4B87E7D0E}" type="presParOf" srcId="{74E9030E-8AED-4FB7-A0FE-8B13E9C889EA}" destId="{B25F6C8E-8923-43EB-B17E-2E812D54DF6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E1B9DE7-6F41-4257-A4A8-F73B891F4B3E}"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US"/>
        </a:p>
      </dgm:t>
    </dgm:pt>
    <dgm:pt modelId="{9E8185F9-F7B4-442E-ABBE-A361C5DC8A08}">
      <dgm:prSet phldrT="[Text]"/>
      <dgm:spPr/>
      <dgm:t>
        <a:bodyPr/>
        <a:lstStyle/>
        <a:p>
          <a:r>
            <a:rPr lang="ar-IQ" dirty="0"/>
            <a:t>اشكال الوحدات التدريبية</a:t>
          </a:r>
          <a:endParaRPr lang="en-US" dirty="0"/>
        </a:p>
      </dgm:t>
    </dgm:pt>
    <dgm:pt modelId="{A6C09D8F-F975-48F3-9AC1-D252EFB8A266}" type="parTrans" cxnId="{32D0771B-7D06-4EC3-86BC-7CFBAC983EF9}">
      <dgm:prSet/>
      <dgm:spPr/>
      <dgm:t>
        <a:bodyPr/>
        <a:lstStyle/>
        <a:p>
          <a:endParaRPr lang="en-US"/>
        </a:p>
      </dgm:t>
    </dgm:pt>
    <dgm:pt modelId="{EE5EF861-3D50-4E4A-85D4-34F4E7C08F6D}" type="sibTrans" cxnId="{32D0771B-7D06-4EC3-86BC-7CFBAC983EF9}">
      <dgm:prSet/>
      <dgm:spPr/>
      <dgm:t>
        <a:bodyPr/>
        <a:lstStyle/>
        <a:p>
          <a:endParaRPr lang="en-US"/>
        </a:p>
      </dgm:t>
    </dgm:pt>
    <dgm:pt modelId="{59B803C6-89D3-4E42-A7A3-44842BAE9831}">
      <dgm:prSet phldrT="[Text]"/>
      <dgm:spPr/>
      <dgm:t>
        <a:bodyPr/>
        <a:lstStyle/>
        <a:p>
          <a:r>
            <a:rPr lang="ar-IQ" dirty="0"/>
            <a:t>وحدات تدريبية فردية</a:t>
          </a:r>
          <a:endParaRPr lang="en-US" dirty="0"/>
        </a:p>
      </dgm:t>
    </dgm:pt>
    <dgm:pt modelId="{19964E0B-9C33-401A-A5BD-C263B532F222}" type="parTrans" cxnId="{2E7A6BDE-010D-4086-B3DF-0A081ABEAFF8}">
      <dgm:prSet/>
      <dgm:spPr/>
      <dgm:t>
        <a:bodyPr/>
        <a:lstStyle/>
        <a:p>
          <a:endParaRPr lang="en-US"/>
        </a:p>
      </dgm:t>
    </dgm:pt>
    <dgm:pt modelId="{854AE0BA-2752-4705-B6F6-3C1104CEA4B8}" type="sibTrans" cxnId="{2E7A6BDE-010D-4086-B3DF-0A081ABEAFF8}">
      <dgm:prSet/>
      <dgm:spPr/>
      <dgm:t>
        <a:bodyPr/>
        <a:lstStyle/>
        <a:p>
          <a:endParaRPr lang="en-US"/>
        </a:p>
      </dgm:t>
    </dgm:pt>
    <dgm:pt modelId="{11C65D0B-9632-4FAB-BC67-B179FB8A8674}">
      <dgm:prSet phldrT="[Text]"/>
      <dgm:spPr/>
      <dgm:t>
        <a:bodyPr/>
        <a:lstStyle/>
        <a:p>
          <a:r>
            <a:rPr lang="ar-IQ" dirty="0"/>
            <a:t>وحدات تدريبية مختلطة</a:t>
          </a:r>
          <a:endParaRPr lang="en-US" dirty="0"/>
        </a:p>
      </dgm:t>
    </dgm:pt>
    <dgm:pt modelId="{14A0315D-9E8A-417C-BC8A-7F65A8DAFCA3}" type="parTrans" cxnId="{4F979BE5-1978-434B-BE04-FC67FCE0D5BC}">
      <dgm:prSet/>
      <dgm:spPr/>
      <dgm:t>
        <a:bodyPr/>
        <a:lstStyle/>
        <a:p>
          <a:endParaRPr lang="en-US"/>
        </a:p>
      </dgm:t>
    </dgm:pt>
    <dgm:pt modelId="{05816141-D110-4841-911A-4A53A0FEAE49}" type="sibTrans" cxnId="{4F979BE5-1978-434B-BE04-FC67FCE0D5BC}">
      <dgm:prSet/>
      <dgm:spPr/>
      <dgm:t>
        <a:bodyPr/>
        <a:lstStyle/>
        <a:p>
          <a:endParaRPr lang="en-US"/>
        </a:p>
      </dgm:t>
    </dgm:pt>
    <dgm:pt modelId="{98DDE254-FD4D-408A-BC16-7FDC68C2AFAA}">
      <dgm:prSet phldrT="[Text]"/>
      <dgm:spPr/>
      <dgm:t>
        <a:bodyPr/>
        <a:lstStyle/>
        <a:p>
          <a:r>
            <a:rPr lang="ar-IQ" dirty="0"/>
            <a:t>وحدات تدريبية جماعية</a:t>
          </a:r>
          <a:endParaRPr lang="en-US" dirty="0"/>
        </a:p>
      </dgm:t>
    </dgm:pt>
    <dgm:pt modelId="{024088E7-031C-4017-9A07-E675C3B7487D}" type="sibTrans" cxnId="{B12E475F-F2DC-44DB-8964-F010E6DA0F8A}">
      <dgm:prSet/>
      <dgm:spPr/>
      <dgm:t>
        <a:bodyPr/>
        <a:lstStyle/>
        <a:p>
          <a:endParaRPr lang="en-US"/>
        </a:p>
      </dgm:t>
    </dgm:pt>
    <dgm:pt modelId="{955109AD-5533-434D-A9FC-DB069D7D7679}" type="parTrans" cxnId="{B12E475F-F2DC-44DB-8964-F010E6DA0F8A}">
      <dgm:prSet/>
      <dgm:spPr/>
      <dgm:t>
        <a:bodyPr/>
        <a:lstStyle/>
        <a:p>
          <a:endParaRPr lang="en-US"/>
        </a:p>
      </dgm:t>
    </dgm:pt>
    <dgm:pt modelId="{4163F99F-AE72-4BE5-B37B-F0CD79FC8B2D}">
      <dgm:prSet phldrT="[Text]"/>
      <dgm:spPr/>
      <dgm:t>
        <a:bodyPr/>
        <a:lstStyle/>
        <a:p>
          <a:r>
            <a:rPr lang="ar-IQ" dirty="0"/>
            <a:t>وحدات تدريبية حرة</a:t>
          </a:r>
          <a:endParaRPr lang="en-US" dirty="0"/>
        </a:p>
      </dgm:t>
    </dgm:pt>
    <dgm:pt modelId="{5309142A-C33E-480E-A76A-66833E9A6DA8}" type="parTrans" cxnId="{3237FDA7-34E3-42C9-A8CF-9D69ED7DB32B}">
      <dgm:prSet/>
      <dgm:spPr/>
      <dgm:t>
        <a:bodyPr/>
        <a:lstStyle/>
        <a:p>
          <a:endParaRPr lang="en-US"/>
        </a:p>
      </dgm:t>
    </dgm:pt>
    <dgm:pt modelId="{9CCB6AF4-1A32-4964-9B84-AFE4754F3291}" type="sibTrans" cxnId="{3237FDA7-34E3-42C9-A8CF-9D69ED7DB32B}">
      <dgm:prSet/>
      <dgm:spPr/>
      <dgm:t>
        <a:bodyPr/>
        <a:lstStyle/>
        <a:p>
          <a:endParaRPr lang="en-US"/>
        </a:p>
      </dgm:t>
    </dgm:pt>
    <dgm:pt modelId="{B374C408-F8DE-4A3B-8817-85C5430849BD}" type="pres">
      <dgm:prSet presAssocID="{2E1B9DE7-6F41-4257-A4A8-F73B891F4B3E}" presName="hierChild1" presStyleCnt="0">
        <dgm:presLayoutVars>
          <dgm:orgChart val="1"/>
          <dgm:chPref val="1"/>
          <dgm:dir val="rev"/>
          <dgm:animOne val="branch"/>
          <dgm:animLvl val="lvl"/>
          <dgm:resizeHandles/>
        </dgm:presLayoutVars>
      </dgm:prSet>
      <dgm:spPr/>
    </dgm:pt>
    <dgm:pt modelId="{646F2610-6E91-450A-A3BF-A486081F60B6}" type="pres">
      <dgm:prSet presAssocID="{9E8185F9-F7B4-442E-ABBE-A361C5DC8A08}" presName="hierRoot1" presStyleCnt="0">
        <dgm:presLayoutVars>
          <dgm:hierBranch val="init"/>
        </dgm:presLayoutVars>
      </dgm:prSet>
      <dgm:spPr/>
    </dgm:pt>
    <dgm:pt modelId="{36C4DE9E-342D-4BE3-AE99-41D52DD7A0BF}" type="pres">
      <dgm:prSet presAssocID="{9E8185F9-F7B4-442E-ABBE-A361C5DC8A08}" presName="rootComposite1" presStyleCnt="0"/>
      <dgm:spPr/>
    </dgm:pt>
    <dgm:pt modelId="{5E538443-7168-4F8A-AB33-39DCFBF34433}" type="pres">
      <dgm:prSet presAssocID="{9E8185F9-F7B4-442E-ABBE-A361C5DC8A08}" presName="rootText1" presStyleLbl="node0" presStyleIdx="0" presStyleCnt="1">
        <dgm:presLayoutVars>
          <dgm:chPref val="3"/>
        </dgm:presLayoutVars>
      </dgm:prSet>
      <dgm:spPr/>
    </dgm:pt>
    <dgm:pt modelId="{B0E29CF6-D1B8-47B4-A6E0-4B9628C9D699}" type="pres">
      <dgm:prSet presAssocID="{9E8185F9-F7B4-442E-ABBE-A361C5DC8A08}" presName="rootConnector1" presStyleLbl="node1" presStyleIdx="0" presStyleCnt="0"/>
      <dgm:spPr/>
    </dgm:pt>
    <dgm:pt modelId="{2E43AED1-E766-40AB-9A73-5947E2416432}" type="pres">
      <dgm:prSet presAssocID="{9E8185F9-F7B4-442E-ABBE-A361C5DC8A08}" presName="hierChild2" presStyleCnt="0"/>
      <dgm:spPr/>
    </dgm:pt>
    <dgm:pt modelId="{D77600D4-F174-404D-A266-1569D216C581}" type="pres">
      <dgm:prSet presAssocID="{955109AD-5533-434D-A9FC-DB069D7D7679}" presName="Name66" presStyleLbl="parChTrans1D2" presStyleIdx="0" presStyleCnt="4"/>
      <dgm:spPr/>
    </dgm:pt>
    <dgm:pt modelId="{082AB7F9-DC22-486B-BC29-DE113D345909}" type="pres">
      <dgm:prSet presAssocID="{98DDE254-FD4D-408A-BC16-7FDC68C2AFAA}" presName="hierRoot2" presStyleCnt="0">
        <dgm:presLayoutVars>
          <dgm:hierBranch val="init"/>
        </dgm:presLayoutVars>
      </dgm:prSet>
      <dgm:spPr/>
    </dgm:pt>
    <dgm:pt modelId="{9C42215C-8097-4158-A866-9837E21A9141}" type="pres">
      <dgm:prSet presAssocID="{98DDE254-FD4D-408A-BC16-7FDC68C2AFAA}" presName="rootComposite" presStyleCnt="0"/>
      <dgm:spPr/>
    </dgm:pt>
    <dgm:pt modelId="{ADAABE73-2340-4CD7-8748-3CE15CBFBA08}" type="pres">
      <dgm:prSet presAssocID="{98DDE254-FD4D-408A-BC16-7FDC68C2AFAA}" presName="rootText" presStyleLbl="node2" presStyleIdx="0" presStyleCnt="4">
        <dgm:presLayoutVars>
          <dgm:chPref val="3"/>
        </dgm:presLayoutVars>
      </dgm:prSet>
      <dgm:spPr/>
    </dgm:pt>
    <dgm:pt modelId="{EF1D4BAC-63DD-4899-8525-00DD5B48D76C}" type="pres">
      <dgm:prSet presAssocID="{98DDE254-FD4D-408A-BC16-7FDC68C2AFAA}" presName="rootConnector" presStyleLbl="node2" presStyleIdx="0" presStyleCnt="4"/>
      <dgm:spPr/>
    </dgm:pt>
    <dgm:pt modelId="{0E3D8DA4-2C34-4C93-82C2-9DC128B5F2E5}" type="pres">
      <dgm:prSet presAssocID="{98DDE254-FD4D-408A-BC16-7FDC68C2AFAA}" presName="hierChild4" presStyleCnt="0"/>
      <dgm:spPr/>
    </dgm:pt>
    <dgm:pt modelId="{541DCC5E-54DB-4BFE-8CB8-AA064C00FD5E}" type="pres">
      <dgm:prSet presAssocID="{98DDE254-FD4D-408A-BC16-7FDC68C2AFAA}" presName="hierChild5" presStyleCnt="0"/>
      <dgm:spPr/>
    </dgm:pt>
    <dgm:pt modelId="{BED0392A-CDA4-4FCA-85E7-6A7EA062F43C}" type="pres">
      <dgm:prSet presAssocID="{19964E0B-9C33-401A-A5BD-C263B532F222}" presName="Name66" presStyleLbl="parChTrans1D2" presStyleIdx="1" presStyleCnt="4"/>
      <dgm:spPr/>
    </dgm:pt>
    <dgm:pt modelId="{67291082-EDC0-454E-8C38-0C64A5F0DE33}" type="pres">
      <dgm:prSet presAssocID="{59B803C6-89D3-4E42-A7A3-44842BAE9831}" presName="hierRoot2" presStyleCnt="0">
        <dgm:presLayoutVars>
          <dgm:hierBranch val="init"/>
        </dgm:presLayoutVars>
      </dgm:prSet>
      <dgm:spPr/>
    </dgm:pt>
    <dgm:pt modelId="{7CA37E42-2ABC-44C3-8D34-40A459AF7771}" type="pres">
      <dgm:prSet presAssocID="{59B803C6-89D3-4E42-A7A3-44842BAE9831}" presName="rootComposite" presStyleCnt="0"/>
      <dgm:spPr/>
    </dgm:pt>
    <dgm:pt modelId="{C18A5343-87D3-4CBC-A113-EEE7F7E0BA87}" type="pres">
      <dgm:prSet presAssocID="{59B803C6-89D3-4E42-A7A3-44842BAE9831}" presName="rootText" presStyleLbl="node2" presStyleIdx="1" presStyleCnt="4">
        <dgm:presLayoutVars>
          <dgm:chPref val="3"/>
        </dgm:presLayoutVars>
      </dgm:prSet>
      <dgm:spPr/>
    </dgm:pt>
    <dgm:pt modelId="{75600A12-0071-472E-AD4C-61278A454FB9}" type="pres">
      <dgm:prSet presAssocID="{59B803C6-89D3-4E42-A7A3-44842BAE9831}" presName="rootConnector" presStyleLbl="node2" presStyleIdx="1" presStyleCnt="4"/>
      <dgm:spPr/>
    </dgm:pt>
    <dgm:pt modelId="{3AB65B73-ECB0-4196-BF82-997B2BB3065A}" type="pres">
      <dgm:prSet presAssocID="{59B803C6-89D3-4E42-A7A3-44842BAE9831}" presName="hierChild4" presStyleCnt="0"/>
      <dgm:spPr/>
    </dgm:pt>
    <dgm:pt modelId="{D36904ED-C6BA-437C-89F8-BB8AA9740AF6}" type="pres">
      <dgm:prSet presAssocID="{59B803C6-89D3-4E42-A7A3-44842BAE9831}" presName="hierChild5" presStyleCnt="0"/>
      <dgm:spPr/>
    </dgm:pt>
    <dgm:pt modelId="{7C2C7C61-1413-4ADB-9A97-1C9E84E7FC0C}" type="pres">
      <dgm:prSet presAssocID="{14A0315D-9E8A-417C-BC8A-7F65A8DAFCA3}" presName="Name66" presStyleLbl="parChTrans1D2" presStyleIdx="2" presStyleCnt="4"/>
      <dgm:spPr/>
    </dgm:pt>
    <dgm:pt modelId="{196F5020-F7AB-4FBC-973C-B2C49FC02071}" type="pres">
      <dgm:prSet presAssocID="{11C65D0B-9632-4FAB-BC67-B179FB8A8674}" presName="hierRoot2" presStyleCnt="0">
        <dgm:presLayoutVars>
          <dgm:hierBranch val="init"/>
        </dgm:presLayoutVars>
      </dgm:prSet>
      <dgm:spPr/>
    </dgm:pt>
    <dgm:pt modelId="{D799EB7F-7F00-4901-8EC0-7DC2DB1A3DEC}" type="pres">
      <dgm:prSet presAssocID="{11C65D0B-9632-4FAB-BC67-B179FB8A8674}" presName="rootComposite" presStyleCnt="0"/>
      <dgm:spPr/>
    </dgm:pt>
    <dgm:pt modelId="{DB7CD02E-9E18-4FD0-8DD9-B047E4B7034D}" type="pres">
      <dgm:prSet presAssocID="{11C65D0B-9632-4FAB-BC67-B179FB8A8674}" presName="rootText" presStyleLbl="node2" presStyleIdx="2" presStyleCnt="4">
        <dgm:presLayoutVars>
          <dgm:chPref val="3"/>
        </dgm:presLayoutVars>
      </dgm:prSet>
      <dgm:spPr/>
    </dgm:pt>
    <dgm:pt modelId="{78A43115-12CF-4186-9C03-B1DA58812B00}" type="pres">
      <dgm:prSet presAssocID="{11C65D0B-9632-4FAB-BC67-B179FB8A8674}" presName="rootConnector" presStyleLbl="node2" presStyleIdx="2" presStyleCnt="4"/>
      <dgm:spPr/>
    </dgm:pt>
    <dgm:pt modelId="{418AC39B-0963-47CC-BD91-E01439D7FC91}" type="pres">
      <dgm:prSet presAssocID="{11C65D0B-9632-4FAB-BC67-B179FB8A8674}" presName="hierChild4" presStyleCnt="0"/>
      <dgm:spPr/>
    </dgm:pt>
    <dgm:pt modelId="{21717323-8940-4A3C-A994-4151D45EFBE5}" type="pres">
      <dgm:prSet presAssocID="{11C65D0B-9632-4FAB-BC67-B179FB8A8674}" presName="hierChild5" presStyleCnt="0"/>
      <dgm:spPr/>
    </dgm:pt>
    <dgm:pt modelId="{A45E769A-5752-49C5-9859-9AB168055258}" type="pres">
      <dgm:prSet presAssocID="{5309142A-C33E-480E-A76A-66833E9A6DA8}" presName="Name66" presStyleLbl="parChTrans1D2" presStyleIdx="3" presStyleCnt="4"/>
      <dgm:spPr/>
    </dgm:pt>
    <dgm:pt modelId="{D08A7136-0D9F-4ADE-A833-1976A5021BCB}" type="pres">
      <dgm:prSet presAssocID="{4163F99F-AE72-4BE5-B37B-F0CD79FC8B2D}" presName="hierRoot2" presStyleCnt="0">
        <dgm:presLayoutVars>
          <dgm:hierBranch val="init"/>
        </dgm:presLayoutVars>
      </dgm:prSet>
      <dgm:spPr/>
    </dgm:pt>
    <dgm:pt modelId="{009204F3-0837-4AFA-98F4-927659CABAFF}" type="pres">
      <dgm:prSet presAssocID="{4163F99F-AE72-4BE5-B37B-F0CD79FC8B2D}" presName="rootComposite" presStyleCnt="0"/>
      <dgm:spPr/>
    </dgm:pt>
    <dgm:pt modelId="{3BADBF56-B682-4894-92D3-1F393AA72663}" type="pres">
      <dgm:prSet presAssocID="{4163F99F-AE72-4BE5-B37B-F0CD79FC8B2D}" presName="rootText" presStyleLbl="node2" presStyleIdx="3" presStyleCnt="4">
        <dgm:presLayoutVars>
          <dgm:chPref val="3"/>
        </dgm:presLayoutVars>
      </dgm:prSet>
      <dgm:spPr/>
    </dgm:pt>
    <dgm:pt modelId="{07DA79AD-7E24-49EF-835A-6CBEB87648AB}" type="pres">
      <dgm:prSet presAssocID="{4163F99F-AE72-4BE5-B37B-F0CD79FC8B2D}" presName="rootConnector" presStyleLbl="node2" presStyleIdx="3" presStyleCnt="4"/>
      <dgm:spPr/>
    </dgm:pt>
    <dgm:pt modelId="{AC0D9FF8-3B13-4637-8BAE-F2B22649FA48}" type="pres">
      <dgm:prSet presAssocID="{4163F99F-AE72-4BE5-B37B-F0CD79FC8B2D}" presName="hierChild4" presStyleCnt="0"/>
      <dgm:spPr/>
    </dgm:pt>
    <dgm:pt modelId="{F2B85916-25FA-4F55-B7DB-109F4039A6A4}" type="pres">
      <dgm:prSet presAssocID="{4163F99F-AE72-4BE5-B37B-F0CD79FC8B2D}" presName="hierChild5" presStyleCnt="0"/>
      <dgm:spPr/>
    </dgm:pt>
    <dgm:pt modelId="{B7D6BC95-655B-47C5-8DF7-CC8E476C682D}" type="pres">
      <dgm:prSet presAssocID="{9E8185F9-F7B4-442E-ABBE-A361C5DC8A08}" presName="hierChild3" presStyleCnt="0"/>
      <dgm:spPr/>
    </dgm:pt>
  </dgm:ptLst>
  <dgm:cxnLst>
    <dgm:cxn modelId="{32D0771B-7D06-4EC3-86BC-7CFBAC983EF9}" srcId="{2E1B9DE7-6F41-4257-A4A8-F73B891F4B3E}" destId="{9E8185F9-F7B4-442E-ABBE-A361C5DC8A08}" srcOrd="0" destOrd="0" parTransId="{A6C09D8F-F975-48F3-9AC1-D252EFB8A266}" sibTransId="{EE5EF861-3D50-4E4A-85D4-34F4E7C08F6D}"/>
    <dgm:cxn modelId="{76AABC29-2AD8-4EC6-87E2-4335EC6EADB4}" type="presOf" srcId="{19964E0B-9C33-401A-A5BD-C263B532F222}" destId="{BED0392A-CDA4-4FCA-85E7-6A7EA062F43C}" srcOrd="0" destOrd="0" presId="urn:microsoft.com/office/officeart/2009/3/layout/HorizontalOrganizationChart"/>
    <dgm:cxn modelId="{D524F52E-A9AF-4448-BE18-6E3FCD4AC311}" type="presOf" srcId="{9E8185F9-F7B4-442E-ABBE-A361C5DC8A08}" destId="{B0E29CF6-D1B8-47B4-A6E0-4B9628C9D699}" srcOrd="1" destOrd="0" presId="urn:microsoft.com/office/officeart/2009/3/layout/HorizontalOrganizationChart"/>
    <dgm:cxn modelId="{728E8E36-F687-4CD8-99B7-54C468A46945}" type="presOf" srcId="{98DDE254-FD4D-408A-BC16-7FDC68C2AFAA}" destId="{EF1D4BAC-63DD-4899-8525-00DD5B48D76C}" srcOrd="1" destOrd="0" presId="urn:microsoft.com/office/officeart/2009/3/layout/HorizontalOrganizationChart"/>
    <dgm:cxn modelId="{B12E475F-F2DC-44DB-8964-F010E6DA0F8A}" srcId="{9E8185F9-F7B4-442E-ABBE-A361C5DC8A08}" destId="{98DDE254-FD4D-408A-BC16-7FDC68C2AFAA}" srcOrd="0" destOrd="0" parTransId="{955109AD-5533-434D-A9FC-DB069D7D7679}" sibTransId="{024088E7-031C-4017-9A07-E675C3B7487D}"/>
    <dgm:cxn modelId="{04E67059-AF3D-449A-A9CA-07B75118187E}" type="presOf" srcId="{59B803C6-89D3-4E42-A7A3-44842BAE9831}" destId="{75600A12-0071-472E-AD4C-61278A454FB9}" srcOrd="1" destOrd="0" presId="urn:microsoft.com/office/officeart/2009/3/layout/HorizontalOrganizationChart"/>
    <dgm:cxn modelId="{7C2B687F-3EFB-4B53-B53C-F2D480ADCFEF}" type="presOf" srcId="{2E1B9DE7-6F41-4257-A4A8-F73B891F4B3E}" destId="{B374C408-F8DE-4A3B-8817-85C5430849BD}" srcOrd="0" destOrd="0" presId="urn:microsoft.com/office/officeart/2009/3/layout/HorizontalOrganizationChart"/>
    <dgm:cxn modelId="{E8AE1381-51E5-4664-991F-CCDB088CA298}" type="presOf" srcId="{14A0315D-9E8A-417C-BC8A-7F65A8DAFCA3}" destId="{7C2C7C61-1413-4ADB-9A97-1C9E84E7FC0C}" srcOrd="0" destOrd="0" presId="urn:microsoft.com/office/officeart/2009/3/layout/HorizontalOrganizationChart"/>
    <dgm:cxn modelId="{B07B2F81-DC12-47FD-8C85-290417AF87E0}" type="presOf" srcId="{11C65D0B-9632-4FAB-BC67-B179FB8A8674}" destId="{78A43115-12CF-4186-9C03-B1DA58812B00}" srcOrd="1" destOrd="0" presId="urn:microsoft.com/office/officeart/2009/3/layout/HorizontalOrganizationChart"/>
    <dgm:cxn modelId="{8E0C998F-71E9-4361-9711-2CAABA601D85}" type="presOf" srcId="{955109AD-5533-434D-A9FC-DB069D7D7679}" destId="{D77600D4-F174-404D-A266-1569D216C581}" srcOrd="0" destOrd="0" presId="urn:microsoft.com/office/officeart/2009/3/layout/HorizontalOrganizationChart"/>
    <dgm:cxn modelId="{28DF5A91-10C2-4F57-97D6-FA1BCC91F369}" type="presOf" srcId="{4163F99F-AE72-4BE5-B37B-F0CD79FC8B2D}" destId="{07DA79AD-7E24-49EF-835A-6CBEB87648AB}" srcOrd="1" destOrd="0" presId="urn:microsoft.com/office/officeart/2009/3/layout/HorizontalOrganizationChart"/>
    <dgm:cxn modelId="{3237FDA7-34E3-42C9-A8CF-9D69ED7DB32B}" srcId="{9E8185F9-F7B4-442E-ABBE-A361C5DC8A08}" destId="{4163F99F-AE72-4BE5-B37B-F0CD79FC8B2D}" srcOrd="3" destOrd="0" parTransId="{5309142A-C33E-480E-A76A-66833E9A6DA8}" sibTransId="{9CCB6AF4-1A32-4964-9B84-AFE4754F3291}"/>
    <dgm:cxn modelId="{469F91B9-B1F7-40A2-BC99-7C401718C20A}" type="presOf" srcId="{98DDE254-FD4D-408A-BC16-7FDC68C2AFAA}" destId="{ADAABE73-2340-4CD7-8748-3CE15CBFBA08}" srcOrd="0" destOrd="0" presId="urn:microsoft.com/office/officeart/2009/3/layout/HorizontalOrganizationChart"/>
    <dgm:cxn modelId="{30C27FC1-A5B7-4D38-B2B8-EAE9DFB7CB28}" type="presOf" srcId="{5309142A-C33E-480E-A76A-66833E9A6DA8}" destId="{A45E769A-5752-49C5-9859-9AB168055258}" srcOrd="0" destOrd="0" presId="urn:microsoft.com/office/officeart/2009/3/layout/HorizontalOrganizationChart"/>
    <dgm:cxn modelId="{292918C8-F106-4CE4-883A-E4ED57DEA38C}" type="presOf" srcId="{59B803C6-89D3-4E42-A7A3-44842BAE9831}" destId="{C18A5343-87D3-4CBC-A113-EEE7F7E0BA87}" srcOrd="0" destOrd="0" presId="urn:microsoft.com/office/officeart/2009/3/layout/HorizontalOrganizationChart"/>
    <dgm:cxn modelId="{2E7A6BDE-010D-4086-B3DF-0A081ABEAFF8}" srcId="{9E8185F9-F7B4-442E-ABBE-A361C5DC8A08}" destId="{59B803C6-89D3-4E42-A7A3-44842BAE9831}" srcOrd="1" destOrd="0" parTransId="{19964E0B-9C33-401A-A5BD-C263B532F222}" sibTransId="{854AE0BA-2752-4705-B6F6-3C1104CEA4B8}"/>
    <dgm:cxn modelId="{3EC572DE-C39F-48CE-96C7-8AAD95D00EEF}" type="presOf" srcId="{9E8185F9-F7B4-442E-ABBE-A361C5DC8A08}" destId="{5E538443-7168-4F8A-AB33-39DCFBF34433}" srcOrd="0" destOrd="0" presId="urn:microsoft.com/office/officeart/2009/3/layout/HorizontalOrganizationChart"/>
    <dgm:cxn modelId="{F4D30DE4-2AF2-4B80-AB4C-93BF215E7138}" type="presOf" srcId="{4163F99F-AE72-4BE5-B37B-F0CD79FC8B2D}" destId="{3BADBF56-B682-4894-92D3-1F393AA72663}" srcOrd="0" destOrd="0" presId="urn:microsoft.com/office/officeart/2009/3/layout/HorizontalOrganizationChart"/>
    <dgm:cxn modelId="{4F979BE5-1978-434B-BE04-FC67FCE0D5BC}" srcId="{9E8185F9-F7B4-442E-ABBE-A361C5DC8A08}" destId="{11C65D0B-9632-4FAB-BC67-B179FB8A8674}" srcOrd="2" destOrd="0" parTransId="{14A0315D-9E8A-417C-BC8A-7F65A8DAFCA3}" sibTransId="{05816141-D110-4841-911A-4A53A0FEAE49}"/>
    <dgm:cxn modelId="{D489DBFB-A908-4651-9640-F13CF83129B9}" type="presOf" srcId="{11C65D0B-9632-4FAB-BC67-B179FB8A8674}" destId="{DB7CD02E-9E18-4FD0-8DD9-B047E4B7034D}" srcOrd="0" destOrd="0" presId="urn:microsoft.com/office/officeart/2009/3/layout/HorizontalOrganizationChart"/>
    <dgm:cxn modelId="{1F65FF2C-7B25-4B92-82F4-E57203B50215}" type="presParOf" srcId="{B374C408-F8DE-4A3B-8817-85C5430849BD}" destId="{646F2610-6E91-450A-A3BF-A486081F60B6}" srcOrd="0" destOrd="0" presId="urn:microsoft.com/office/officeart/2009/3/layout/HorizontalOrganizationChart"/>
    <dgm:cxn modelId="{79840EB8-281D-4C1B-942B-A6116697FE80}" type="presParOf" srcId="{646F2610-6E91-450A-A3BF-A486081F60B6}" destId="{36C4DE9E-342D-4BE3-AE99-41D52DD7A0BF}" srcOrd="0" destOrd="0" presId="urn:microsoft.com/office/officeart/2009/3/layout/HorizontalOrganizationChart"/>
    <dgm:cxn modelId="{7AC6F467-4A5B-47F0-BD45-08F4E9BEB4EA}" type="presParOf" srcId="{36C4DE9E-342D-4BE3-AE99-41D52DD7A0BF}" destId="{5E538443-7168-4F8A-AB33-39DCFBF34433}" srcOrd="0" destOrd="0" presId="urn:microsoft.com/office/officeart/2009/3/layout/HorizontalOrganizationChart"/>
    <dgm:cxn modelId="{30F5C26A-5F98-4006-A4CD-4E859105A56C}" type="presParOf" srcId="{36C4DE9E-342D-4BE3-AE99-41D52DD7A0BF}" destId="{B0E29CF6-D1B8-47B4-A6E0-4B9628C9D699}" srcOrd="1" destOrd="0" presId="urn:microsoft.com/office/officeart/2009/3/layout/HorizontalOrganizationChart"/>
    <dgm:cxn modelId="{72B2673A-1138-4496-AEA9-8C783F626BE2}" type="presParOf" srcId="{646F2610-6E91-450A-A3BF-A486081F60B6}" destId="{2E43AED1-E766-40AB-9A73-5947E2416432}" srcOrd="1" destOrd="0" presId="urn:microsoft.com/office/officeart/2009/3/layout/HorizontalOrganizationChart"/>
    <dgm:cxn modelId="{2370C2B8-F16A-43F9-817A-7167BA3DF404}" type="presParOf" srcId="{2E43AED1-E766-40AB-9A73-5947E2416432}" destId="{D77600D4-F174-404D-A266-1569D216C581}" srcOrd="0" destOrd="0" presId="urn:microsoft.com/office/officeart/2009/3/layout/HorizontalOrganizationChart"/>
    <dgm:cxn modelId="{769D13EF-58D9-4077-8FCE-8DF42B861628}" type="presParOf" srcId="{2E43AED1-E766-40AB-9A73-5947E2416432}" destId="{082AB7F9-DC22-486B-BC29-DE113D345909}" srcOrd="1" destOrd="0" presId="urn:microsoft.com/office/officeart/2009/3/layout/HorizontalOrganizationChart"/>
    <dgm:cxn modelId="{81A4EBB7-2B93-434D-A049-4D4FDD4C1587}" type="presParOf" srcId="{082AB7F9-DC22-486B-BC29-DE113D345909}" destId="{9C42215C-8097-4158-A866-9837E21A9141}" srcOrd="0" destOrd="0" presId="urn:microsoft.com/office/officeart/2009/3/layout/HorizontalOrganizationChart"/>
    <dgm:cxn modelId="{051A657F-44E7-4DEA-AFC0-7B64908F6117}" type="presParOf" srcId="{9C42215C-8097-4158-A866-9837E21A9141}" destId="{ADAABE73-2340-4CD7-8748-3CE15CBFBA08}" srcOrd="0" destOrd="0" presId="urn:microsoft.com/office/officeart/2009/3/layout/HorizontalOrganizationChart"/>
    <dgm:cxn modelId="{34209631-5256-452A-BF22-9E3C23DA85F8}" type="presParOf" srcId="{9C42215C-8097-4158-A866-9837E21A9141}" destId="{EF1D4BAC-63DD-4899-8525-00DD5B48D76C}" srcOrd="1" destOrd="0" presId="urn:microsoft.com/office/officeart/2009/3/layout/HorizontalOrganizationChart"/>
    <dgm:cxn modelId="{FFC470A0-45B5-4962-B619-80732AB854EB}" type="presParOf" srcId="{082AB7F9-DC22-486B-BC29-DE113D345909}" destId="{0E3D8DA4-2C34-4C93-82C2-9DC128B5F2E5}" srcOrd="1" destOrd="0" presId="urn:microsoft.com/office/officeart/2009/3/layout/HorizontalOrganizationChart"/>
    <dgm:cxn modelId="{B94840AE-5FB1-415B-ABDB-E8F28D4794CC}" type="presParOf" srcId="{082AB7F9-DC22-486B-BC29-DE113D345909}" destId="{541DCC5E-54DB-4BFE-8CB8-AA064C00FD5E}" srcOrd="2" destOrd="0" presId="urn:microsoft.com/office/officeart/2009/3/layout/HorizontalOrganizationChart"/>
    <dgm:cxn modelId="{816978A0-102E-46E6-9D33-F5C75AA64358}" type="presParOf" srcId="{2E43AED1-E766-40AB-9A73-5947E2416432}" destId="{BED0392A-CDA4-4FCA-85E7-6A7EA062F43C}" srcOrd="2" destOrd="0" presId="urn:microsoft.com/office/officeart/2009/3/layout/HorizontalOrganizationChart"/>
    <dgm:cxn modelId="{AA74F974-8ECC-40DC-98AA-05CB8AAEBBB2}" type="presParOf" srcId="{2E43AED1-E766-40AB-9A73-5947E2416432}" destId="{67291082-EDC0-454E-8C38-0C64A5F0DE33}" srcOrd="3" destOrd="0" presId="urn:microsoft.com/office/officeart/2009/3/layout/HorizontalOrganizationChart"/>
    <dgm:cxn modelId="{64AFAAA8-9A1C-4A3E-821F-B941CAAF7DDA}" type="presParOf" srcId="{67291082-EDC0-454E-8C38-0C64A5F0DE33}" destId="{7CA37E42-2ABC-44C3-8D34-40A459AF7771}" srcOrd="0" destOrd="0" presId="urn:microsoft.com/office/officeart/2009/3/layout/HorizontalOrganizationChart"/>
    <dgm:cxn modelId="{A996C1D3-F2C4-44F2-90B5-0587DCE7A064}" type="presParOf" srcId="{7CA37E42-2ABC-44C3-8D34-40A459AF7771}" destId="{C18A5343-87D3-4CBC-A113-EEE7F7E0BA87}" srcOrd="0" destOrd="0" presId="urn:microsoft.com/office/officeart/2009/3/layout/HorizontalOrganizationChart"/>
    <dgm:cxn modelId="{E4473980-9E18-43E7-99C4-ED5E25A79A18}" type="presParOf" srcId="{7CA37E42-2ABC-44C3-8D34-40A459AF7771}" destId="{75600A12-0071-472E-AD4C-61278A454FB9}" srcOrd="1" destOrd="0" presId="urn:microsoft.com/office/officeart/2009/3/layout/HorizontalOrganizationChart"/>
    <dgm:cxn modelId="{9724263F-1750-4727-AF52-3B342C61F0F7}" type="presParOf" srcId="{67291082-EDC0-454E-8C38-0C64A5F0DE33}" destId="{3AB65B73-ECB0-4196-BF82-997B2BB3065A}" srcOrd="1" destOrd="0" presId="urn:microsoft.com/office/officeart/2009/3/layout/HorizontalOrganizationChart"/>
    <dgm:cxn modelId="{9E6159B9-A2B8-4792-996E-F4679C1C4C9B}" type="presParOf" srcId="{67291082-EDC0-454E-8C38-0C64A5F0DE33}" destId="{D36904ED-C6BA-437C-89F8-BB8AA9740AF6}" srcOrd="2" destOrd="0" presId="urn:microsoft.com/office/officeart/2009/3/layout/HorizontalOrganizationChart"/>
    <dgm:cxn modelId="{42A1DB2B-E82F-46E9-861A-2AF2A806923C}" type="presParOf" srcId="{2E43AED1-E766-40AB-9A73-5947E2416432}" destId="{7C2C7C61-1413-4ADB-9A97-1C9E84E7FC0C}" srcOrd="4" destOrd="0" presId="urn:microsoft.com/office/officeart/2009/3/layout/HorizontalOrganizationChart"/>
    <dgm:cxn modelId="{A899B9AD-62F8-4198-953E-3D44DC798743}" type="presParOf" srcId="{2E43AED1-E766-40AB-9A73-5947E2416432}" destId="{196F5020-F7AB-4FBC-973C-B2C49FC02071}" srcOrd="5" destOrd="0" presId="urn:microsoft.com/office/officeart/2009/3/layout/HorizontalOrganizationChart"/>
    <dgm:cxn modelId="{55986D53-A612-42A9-AB7B-42CF5C123AF3}" type="presParOf" srcId="{196F5020-F7AB-4FBC-973C-B2C49FC02071}" destId="{D799EB7F-7F00-4901-8EC0-7DC2DB1A3DEC}" srcOrd="0" destOrd="0" presId="urn:microsoft.com/office/officeart/2009/3/layout/HorizontalOrganizationChart"/>
    <dgm:cxn modelId="{0CE50474-8CBC-4D07-8994-44E49485A843}" type="presParOf" srcId="{D799EB7F-7F00-4901-8EC0-7DC2DB1A3DEC}" destId="{DB7CD02E-9E18-4FD0-8DD9-B047E4B7034D}" srcOrd="0" destOrd="0" presId="urn:microsoft.com/office/officeart/2009/3/layout/HorizontalOrganizationChart"/>
    <dgm:cxn modelId="{D599FCFA-2CA5-45BA-97C2-727A1D23CC42}" type="presParOf" srcId="{D799EB7F-7F00-4901-8EC0-7DC2DB1A3DEC}" destId="{78A43115-12CF-4186-9C03-B1DA58812B00}" srcOrd="1" destOrd="0" presId="urn:microsoft.com/office/officeart/2009/3/layout/HorizontalOrganizationChart"/>
    <dgm:cxn modelId="{AD52E97F-0313-427B-AFF5-17A516ED698D}" type="presParOf" srcId="{196F5020-F7AB-4FBC-973C-B2C49FC02071}" destId="{418AC39B-0963-47CC-BD91-E01439D7FC91}" srcOrd="1" destOrd="0" presId="urn:microsoft.com/office/officeart/2009/3/layout/HorizontalOrganizationChart"/>
    <dgm:cxn modelId="{95AEB4B6-9247-47AC-A040-B79F0EB63F40}" type="presParOf" srcId="{196F5020-F7AB-4FBC-973C-B2C49FC02071}" destId="{21717323-8940-4A3C-A994-4151D45EFBE5}" srcOrd="2" destOrd="0" presId="urn:microsoft.com/office/officeart/2009/3/layout/HorizontalOrganizationChart"/>
    <dgm:cxn modelId="{BEDB3FA9-22B2-4FDC-B8A5-89E4681324F2}" type="presParOf" srcId="{2E43AED1-E766-40AB-9A73-5947E2416432}" destId="{A45E769A-5752-49C5-9859-9AB168055258}" srcOrd="6" destOrd="0" presId="urn:microsoft.com/office/officeart/2009/3/layout/HorizontalOrganizationChart"/>
    <dgm:cxn modelId="{B723EC5C-A5A1-4052-A53A-D4DD8AC11C4B}" type="presParOf" srcId="{2E43AED1-E766-40AB-9A73-5947E2416432}" destId="{D08A7136-0D9F-4ADE-A833-1976A5021BCB}" srcOrd="7" destOrd="0" presId="urn:microsoft.com/office/officeart/2009/3/layout/HorizontalOrganizationChart"/>
    <dgm:cxn modelId="{31ADD6C6-1445-40FB-9B2A-16DC9B98E3B0}" type="presParOf" srcId="{D08A7136-0D9F-4ADE-A833-1976A5021BCB}" destId="{009204F3-0837-4AFA-98F4-927659CABAFF}" srcOrd="0" destOrd="0" presId="urn:microsoft.com/office/officeart/2009/3/layout/HorizontalOrganizationChart"/>
    <dgm:cxn modelId="{83DD6025-FFD7-429C-9153-14250DCD822F}" type="presParOf" srcId="{009204F3-0837-4AFA-98F4-927659CABAFF}" destId="{3BADBF56-B682-4894-92D3-1F393AA72663}" srcOrd="0" destOrd="0" presId="urn:microsoft.com/office/officeart/2009/3/layout/HorizontalOrganizationChart"/>
    <dgm:cxn modelId="{9CA09F94-47F4-4175-97C2-44A949F388BA}" type="presParOf" srcId="{009204F3-0837-4AFA-98F4-927659CABAFF}" destId="{07DA79AD-7E24-49EF-835A-6CBEB87648AB}" srcOrd="1" destOrd="0" presId="urn:microsoft.com/office/officeart/2009/3/layout/HorizontalOrganizationChart"/>
    <dgm:cxn modelId="{DF64F284-9214-4428-9E05-7FEB916F8E96}" type="presParOf" srcId="{D08A7136-0D9F-4ADE-A833-1976A5021BCB}" destId="{AC0D9FF8-3B13-4637-8BAE-F2B22649FA48}" srcOrd="1" destOrd="0" presId="urn:microsoft.com/office/officeart/2009/3/layout/HorizontalOrganizationChart"/>
    <dgm:cxn modelId="{934832C4-CD2E-4509-BD21-3F3DC46BAFC1}" type="presParOf" srcId="{D08A7136-0D9F-4ADE-A833-1976A5021BCB}" destId="{F2B85916-25FA-4F55-B7DB-109F4039A6A4}" srcOrd="2" destOrd="0" presId="urn:microsoft.com/office/officeart/2009/3/layout/HorizontalOrganizationChart"/>
    <dgm:cxn modelId="{867446B0-7ADF-44FE-8A17-4380E587484F}" type="presParOf" srcId="{646F2610-6E91-450A-A3BF-A486081F60B6}" destId="{B7D6BC95-655B-47C5-8DF7-CC8E476C682D}" srcOrd="2" destOrd="0" presId="urn:microsoft.com/office/officeart/2009/3/layout/HorizontalOrganization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314BF-5DB7-4449-936D-80AC6EBDAA0B}">
      <dsp:nvSpPr>
        <dsp:cNvPr id="0" name=""/>
        <dsp:cNvSpPr/>
      </dsp:nvSpPr>
      <dsp:spPr>
        <a:xfrm>
          <a:off x="1007333" y="1326638"/>
          <a:ext cx="3716289" cy="584295"/>
        </a:xfrm>
        <a:custGeom>
          <a:avLst/>
          <a:gdLst/>
          <a:ahLst/>
          <a:cxnLst/>
          <a:rect l="0" t="0" r="0" b="0"/>
          <a:pathLst>
            <a:path>
              <a:moveTo>
                <a:pt x="3716289" y="0"/>
              </a:moveTo>
              <a:lnTo>
                <a:pt x="3716289" y="398180"/>
              </a:lnTo>
              <a:lnTo>
                <a:pt x="0" y="398180"/>
              </a:lnTo>
              <a:lnTo>
                <a:pt x="0" y="584295"/>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961097-ACBF-43FA-A3D6-CA3662C8552F}">
      <dsp:nvSpPr>
        <dsp:cNvPr id="0" name=""/>
        <dsp:cNvSpPr/>
      </dsp:nvSpPr>
      <dsp:spPr>
        <a:xfrm>
          <a:off x="3462827" y="1326638"/>
          <a:ext cx="1260795" cy="584295"/>
        </a:xfrm>
        <a:custGeom>
          <a:avLst/>
          <a:gdLst/>
          <a:ahLst/>
          <a:cxnLst/>
          <a:rect l="0" t="0" r="0" b="0"/>
          <a:pathLst>
            <a:path>
              <a:moveTo>
                <a:pt x="1260795" y="0"/>
              </a:moveTo>
              <a:lnTo>
                <a:pt x="1260795" y="398180"/>
              </a:lnTo>
              <a:lnTo>
                <a:pt x="0" y="398180"/>
              </a:lnTo>
              <a:lnTo>
                <a:pt x="0" y="584295"/>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624F6A-1AAB-4066-AE56-3B5F6045273E}">
      <dsp:nvSpPr>
        <dsp:cNvPr id="0" name=""/>
        <dsp:cNvSpPr/>
      </dsp:nvSpPr>
      <dsp:spPr>
        <a:xfrm>
          <a:off x="4723622" y="1326638"/>
          <a:ext cx="1194698" cy="584295"/>
        </a:xfrm>
        <a:custGeom>
          <a:avLst/>
          <a:gdLst/>
          <a:ahLst/>
          <a:cxnLst/>
          <a:rect l="0" t="0" r="0" b="0"/>
          <a:pathLst>
            <a:path>
              <a:moveTo>
                <a:pt x="0" y="0"/>
              </a:moveTo>
              <a:lnTo>
                <a:pt x="0" y="398180"/>
              </a:lnTo>
              <a:lnTo>
                <a:pt x="1194698" y="398180"/>
              </a:lnTo>
              <a:lnTo>
                <a:pt x="1194698" y="584295"/>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7F286D-E259-4ED9-A71A-B63982944E82}">
      <dsp:nvSpPr>
        <dsp:cNvPr id="0" name=""/>
        <dsp:cNvSpPr/>
      </dsp:nvSpPr>
      <dsp:spPr>
        <a:xfrm>
          <a:off x="4723622" y="1326638"/>
          <a:ext cx="3650191" cy="584295"/>
        </a:xfrm>
        <a:custGeom>
          <a:avLst/>
          <a:gdLst/>
          <a:ahLst/>
          <a:cxnLst/>
          <a:rect l="0" t="0" r="0" b="0"/>
          <a:pathLst>
            <a:path>
              <a:moveTo>
                <a:pt x="0" y="0"/>
              </a:moveTo>
              <a:lnTo>
                <a:pt x="0" y="398180"/>
              </a:lnTo>
              <a:lnTo>
                <a:pt x="3650191" y="398180"/>
              </a:lnTo>
              <a:lnTo>
                <a:pt x="3650191" y="584295"/>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B360F0-A824-4215-AAE2-27C68CDA85D6}">
      <dsp:nvSpPr>
        <dsp:cNvPr id="0" name=""/>
        <dsp:cNvSpPr/>
      </dsp:nvSpPr>
      <dsp:spPr>
        <a:xfrm>
          <a:off x="3719102" y="50897"/>
          <a:ext cx="2009040" cy="127574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C1A0F8-73DA-4362-BC20-11AF46B3D431}">
      <dsp:nvSpPr>
        <dsp:cNvPr id="0" name=""/>
        <dsp:cNvSpPr/>
      </dsp:nvSpPr>
      <dsp:spPr>
        <a:xfrm>
          <a:off x="3942329" y="262963"/>
          <a:ext cx="2009040" cy="127574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IQ" sz="2800" b="1" kern="1200" dirty="0"/>
            <a:t>أنواع الوحدات التدريبية</a:t>
          </a:r>
          <a:endParaRPr lang="en-US" sz="2800" b="1" kern="1200" dirty="0"/>
        </a:p>
      </dsp:txBody>
      <dsp:txXfrm>
        <a:off x="3979694" y="300328"/>
        <a:ext cx="1934310" cy="1201010"/>
      </dsp:txXfrm>
    </dsp:sp>
    <dsp:sp modelId="{633E8415-5A19-4440-8C0A-40C595C41E5E}">
      <dsp:nvSpPr>
        <dsp:cNvPr id="0" name=""/>
        <dsp:cNvSpPr/>
      </dsp:nvSpPr>
      <dsp:spPr>
        <a:xfrm>
          <a:off x="7369294" y="1910934"/>
          <a:ext cx="2009040" cy="127574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2A7255-2CA9-4BED-ADF5-BC5625F1580A}">
      <dsp:nvSpPr>
        <dsp:cNvPr id="0" name=""/>
        <dsp:cNvSpPr/>
      </dsp:nvSpPr>
      <dsp:spPr>
        <a:xfrm>
          <a:off x="7592521" y="2122999"/>
          <a:ext cx="2009040" cy="127574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ar-IQ" sz="2500" b="1" kern="1200"/>
            <a:t>الوحدة التدريبية التعليمية</a:t>
          </a:r>
          <a:endParaRPr lang="en-US" sz="2500" kern="1200"/>
        </a:p>
      </dsp:txBody>
      <dsp:txXfrm>
        <a:off x="7629886" y="2160364"/>
        <a:ext cx="1934310" cy="1201010"/>
      </dsp:txXfrm>
    </dsp:sp>
    <dsp:sp modelId="{DAC4D8D7-F308-4D3B-95BC-6A63751C7521}">
      <dsp:nvSpPr>
        <dsp:cNvPr id="0" name=""/>
        <dsp:cNvSpPr/>
      </dsp:nvSpPr>
      <dsp:spPr>
        <a:xfrm>
          <a:off x="4913800" y="1910934"/>
          <a:ext cx="2009040" cy="127574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C00E5A-33DA-472A-98FC-6B5FA2554BE1}">
      <dsp:nvSpPr>
        <dsp:cNvPr id="0" name=""/>
        <dsp:cNvSpPr/>
      </dsp:nvSpPr>
      <dsp:spPr>
        <a:xfrm>
          <a:off x="5137027" y="2122999"/>
          <a:ext cx="2009040" cy="127574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IQ" sz="2400" b="1" kern="1200" dirty="0"/>
            <a:t>الوحدة التدريبية المساعدة</a:t>
          </a:r>
          <a:endParaRPr lang="en-US" sz="3600" kern="1200" dirty="0"/>
        </a:p>
      </dsp:txBody>
      <dsp:txXfrm>
        <a:off x="5174392" y="2160364"/>
        <a:ext cx="1934310" cy="1201010"/>
      </dsp:txXfrm>
    </dsp:sp>
    <dsp:sp modelId="{301F6FCC-70F2-4888-92B2-8403B4A2EB27}">
      <dsp:nvSpPr>
        <dsp:cNvPr id="0" name=""/>
        <dsp:cNvSpPr/>
      </dsp:nvSpPr>
      <dsp:spPr>
        <a:xfrm>
          <a:off x="2458307" y="1910934"/>
          <a:ext cx="2009040" cy="127574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79E3B4-4F5F-47ED-ACF5-8A8DADBD1283}">
      <dsp:nvSpPr>
        <dsp:cNvPr id="0" name=""/>
        <dsp:cNvSpPr/>
      </dsp:nvSpPr>
      <dsp:spPr>
        <a:xfrm>
          <a:off x="2681533" y="2122999"/>
          <a:ext cx="2009040" cy="127574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ar-IQ" sz="2500" b="1" kern="1200"/>
            <a:t>وحدة تدريبية لاتقان مهارة معينة </a:t>
          </a:r>
          <a:endParaRPr lang="en-US" sz="2500" kern="1200" dirty="0"/>
        </a:p>
      </dsp:txBody>
      <dsp:txXfrm>
        <a:off x="2718898" y="2160364"/>
        <a:ext cx="1934310" cy="1201010"/>
      </dsp:txXfrm>
    </dsp:sp>
    <dsp:sp modelId="{4FC34A83-5A28-432C-BFDD-D6FE85A14012}">
      <dsp:nvSpPr>
        <dsp:cNvPr id="0" name=""/>
        <dsp:cNvSpPr/>
      </dsp:nvSpPr>
      <dsp:spPr>
        <a:xfrm>
          <a:off x="2813" y="1910934"/>
          <a:ext cx="2009040" cy="1275740"/>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752166-2AAD-4E56-9B40-BADC49BE2338}">
      <dsp:nvSpPr>
        <dsp:cNvPr id="0" name=""/>
        <dsp:cNvSpPr/>
      </dsp:nvSpPr>
      <dsp:spPr>
        <a:xfrm>
          <a:off x="226040" y="2122999"/>
          <a:ext cx="2009040" cy="1275740"/>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IQ" sz="2800" b="1" kern="1200" dirty="0"/>
            <a:t> وحدة تدريبية تقويمية </a:t>
          </a:r>
          <a:endParaRPr lang="en-US" sz="2800" kern="1200" dirty="0"/>
        </a:p>
      </dsp:txBody>
      <dsp:txXfrm>
        <a:off x="263405" y="2160364"/>
        <a:ext cx="1934310" cy="1201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5E769A-5752-49C5-9859-9AB168055258}">
      <dsp:nvSpPr>
        <dsp:cNvPr id="0" name=""/>
        <dsp:cNvSpPr/>
      </dsp:nvSpPr>
      <dsp:spPr>
        <a:xfrm>
          <a:off x="4571594" y="1983036"/>
          <a:ext cx="497200" cy="1603470"/>
        </a:xfrm>
        <a:custGeom>
          <a:avLst/>
          <a:gdLst/>
          <a:ahLst/>
          <a:cxnLst/>
          <a:rect l="0" t="0" r="0" b="0"/>
          <a:pathLst>
            <a:path>
              <a:moveTo>
                <a:pt x="497200" y="0"/>
              </a:moveTo>
              <a:lnTo>
                <a:pt x="248600" y="0"/>
              </a:lnTo>
              <a:lnTo>
                <a:pt x="248600" y="1603470"/>
              </a:lnTo>
              <a:lnTo>
                <a:pt x="0" y="160347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2C7C61-1413-4ADB-9A97-1C9E84E7FC0C}">
      <dsp:nvSpPr>
        <dsp:cNvPr id="0" name=""/>
        <dsp:cNvSpPr/>
      </dsp:nvSpPr>
      <dsp:spPr>
        <a:xfrm>
          <a:off x="4571594" y="1983036"/>
          <a:ext cx="497200" cy="534490"/>
        </a:xfrm>
        <a:custGeom>
          <a:avLst/>
          <a:gdLst/>
          <a:ahLst/>
          <a:cxnLst/>
          <a:rect l="0" t="0" r="0" b="0"/>
          <a:pathLst>
            <a:path>
              <a:moveTo>
                <a:pt x="497200" y="0"/>
              </a:moveTo>
              <a:lnTo>
                <a:pt x="248600" y="0"/>
              </a:lnTo>
              <a:lnTo>
                <a:pt x="248600" y="534490"/>
              </a:lnTo>
              <a:lnTo>
                <a:pt x="0" y="53449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D0392A-CDA4-4FCA-85E7-6A7EA062F43C}">
      <dsp:nvSpPr>
        <dsp:cNvPr id="0" name=""/>
        <dsp:cNvSpPr/>
      </dsp:nvSpPr>
      <dsp:spPr>
        <a:xfrm>
          <a:off x="4571594" y="1448545"/>
          <a:ext cx="497200" cy="534490"/>
        </a:xfrm>
        <a:custGeom>
          <a:avLst/>
          <a:gdLst/>
          <a:ahLst/>
          <a:cxnLst/>
          <a:rect l="0" t="0" r="0" b="0"/>
          <a:pathLst>
            <a:path>
              <a:moveTo>
                <a:pt x="497200" y="534490"/>
              </a:moveTo>
              <a:lnTo>
                <a:pt x="248600" y="534490"/>
              </a:lnTo>
              <a:lnTo>
                <a:pt x="248600" y="0"/>
              </a:lnTo>
              <a:lnTo>
                <a:pt x="0"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7600D4-F174-404D-A266-1569D216C581}">
      <dsp:nvSpPr>
        <dsp:cNvPr id="0" name=""/>
        <dsp:cNvSpPr/>
      </dsp:nvSpPr>
      <dsp:spPr>
        <a:xfrm>
          <a:off x="4571594" y="379565"/>
          <a:ext cx="497200" cy="1603470"/>
        </a:xfrm>
        <a:custGeom>
          <a:avLst/>
          <a:gdLst/>
          <a:ahLst/>
          <a:cxnLst/>
          <a:rect l="0" t="0" r="0" b="0"/>
          <a:pathLst>
            <a:path>
              <a:moveTo>
                <a:pt x="497200" y="1603470"/>
              </a:moveTo>
              <a:lnTo>
                <a:pt x="248600" y="1603470"/>
              </a:lnTo>
              <a:lnTo>
                <a:pt x="248600" y="0"/>
              </a:lnTo>
              <a:lnTo>
                <a:pt x="0"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538443-7168-4F8A-AB33-39DCFBF34433}">
      <dsp:nvSpPr>
        <dsp:cNvPr id="0" name=""/>
        <dsp:cNvSpPr/>
      </dsp:nvSpPr>
      <dsp:spPr>
        <a:xfrm>
          <a:off x="5068795" y="1603920"/>
          <a:ext cx="2486001" cy="75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IQ" sz="2700" kern="1200" dirty="0"/>
            <a:t>اشكال الوحدات التدريبية</a:t>
          </a:r>
          <a:endParaRPr lang="en-US" sz="2700" kern="1200" dirty="0"/>
        </a:p>
      </dsp:txBody>
      <dsp:txXfrm>
        <a:off x="5068795" y="1603920"/>
        <a:ext cx="2486001" cy="758230"/>
      </dsp:txXfrm>
    </dsp:sp>
    <dsp:sp modelId="{ADAABE73-2340-4CD7-8748-3CE15CBFBA08}">
      <dsp:nvSpPr>
        <dsp:cNvPr id="0" name=""/>
        <dsp:cNvSpPr/>
      </dsp:nvSpPr>
      <dsp:spPr>
        <a:xfrm>
          <a:off x="2085593" y="449"/>
          <a:ext cx="2486001" cy="75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IQ" sz="2700" kern="1200" dirty="0"/>
            <a:t>وحدات تدريبية جماعية</a:t>
          </a:r>
          <a:endParaRPr lang="en-US" sz="2700" kern="1200" dirty="0"/>
        </a:p>
      </dsp:txBody>
      <dsp:txXfrm>
        <a:off x="2085593" y="449"/>
        <a:ext cx="2486001" cy="758230"/>
      </dsp:txXfrm>
    </dsp:sp>
    <dsp:sp modelId="{C18A5343-87D3-4CBC-A113-EEE7F7E0BA87}">
      <dsp:nvSpPr>
        <dsp:cNvPr id="0" name=""/>
        <dsp:cNvSpPr/>
      </dsp:nvSpPr>
      <dsp:spPr>
        <a:xfrm>
          <a:off x="2085593" y="1069430"/>
          <a:ext cx="2486001" cy="75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IQ" sz="2700" kern="1200" dirty="0"/>
            <a:t>وحدات تدريبية فردية</a:t>
          </a:r>
          <a:endParaRPr lang="en-US" sz="2700" kern="1200" dirty="0"/>
        </a:p>
      </dsp:txBody>
      <dsp:txXfrm>
        <a:off x="2085593" y="1069430"/>
        <a:ext cx="2486001" cy="758230"/>
      </dsp:txXfrm>
    </dsp:sp>
    <dsp:sp modelId="{DB7CD02E-9E18-4FD0-8DD9-B047E4B7034D}">
      <dsp:nvSpPr>
        <dsp:cNvPr id="0" name=""/>
        <dsp:cNvSpPr/>
      </dsp:nvSpPr>
      <dsp:spPr>
        <a:xfrm>
          <a:off x="2085593" y="2138411"/>
          <a:ext cx="2486001" cy="75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IQ" sz="2700" kern="1200" dirty="0"/>
            <a:t>وحدات تدريبية مختلطة</a:t>
          </a:r>
          <a:endParaRPr lang="en-US" sz="2700" kern="1200" dirty="0"/>
        </a:p>
      </dsp:txBody>
      <dsp:txXfrm>
        <a:off x="2085593" y="2138411"/>
        <a:ext cx="2486001" cy="758230"/>
      </dsp:txXfrm>
    </dsp:sp>
    <dsp:sp modelId="{3BADBF56-B682-4894-92D3-1F393AA72663}">
      <dsp:nvSpPr>
        <dsp:cNvPr id="0" name=""/>
        <dsp:cNvSpPr/>
      </dsp:nvSpPr>
      <dsp:spPr>
        <a:xfrm>
          <a:off x="2085593" y="3207391"/>
          <a:ext cx="2486001" cy="75823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marL="0" lvl="0" indent="0" algn="ctr" defTabSz="1200150">
            <a:lnSpc>
              <a:spcPct val="90000"/>
            </a:lnSpc>
            <a:spcBef>
              <a:spcPct val="0"/>
            </a:spcBef>
            <a:spcAft>
              <a:spcPct val="35000"/>
            </a:spcAft>
            <a:buNone/>
          </a:pPr>
          <a:r>
            <a:rPr lang="ar-IQ" sz="2700" kern="1200" dirty="0"/>
            <a:t>وحدات تدريبية حرة</a:t>
          </a:r>
          <a:endParaRPr lang="en-US" sz="2700" kern="1200" dirty="0"/>
        </a:p>
      </dsp:txBody>
      <dsp:txXfrm>
        <a:off x="2085593" y="3207391"/>
        <a:ext cx="2486001" cy="75823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BA805B-FD9F-4BBB-BE5F-AFF1C01C3DF8}" type="datetimeFigureOut">
              <a:rPr lang="en-US" smtClean="0"/>
              <a:t>12/19/2020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98BF7AD9-075F-41FF-B67A-C262100EFB3E}"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5560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BA805B-FD9F-4BBB-BE5F-AFF1C01C3DF8}"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F7AD9-075F-41FF-B67A-C262100EFB3E}"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0124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BA805B-FD9F-4BBB-BE5F-AFF1C01C3DF8}"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F7AD9-075F-41FF-B67A-C262100EFB3E}"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1854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BA805B-FD9F-4BBB-BE5F-AFF1C01C3DF8}"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F7AD9-075F-41FF-B67A-C262100EFB3E}"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9800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FBA805B-FD9F-4BBB-BE5F-AFF1C01C3DF8}" type="datetimeFigureOut">
              <a:rPr lang="en-US" smtClean="0"/>
              <a:t>12/19/2020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F7AD9-075F-41FF-B67A-C262100EFB3E}"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9744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BA805B-FD9F-4BBB-BE5F-AFF1C01C3DF8}"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F7AD9-075F-41FF-B67A-C262100EFB3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2248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BA805B-FD9F-4BBB-BE5F-AFF1C01C3DF8}" type="datetimeFigureOut">
              <a:rPr lang="en-US" smtClean="0"/>
              <a:t>12/19/2020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F7AD9-075F-41FF-B67A-C262100EFB3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9291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BA805B-FD9F-4BBB-BE5F-AFF1C01C3DF8}" type="datetimeFigureOut">
              <a:rPr lang="en-US" smtClean="0"/>
              <a:t>12/19/2020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F7AD9-075F-41FF-B67A-C262100EFB3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9929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BA805B-FD9F-4BBB-BE5F-AFF1C01C3DF8}" type="datetimeFigureOut">
              <a:rPr lang="en-US" smtClean="0"/>
              <a:t>12/19/2020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F7AD9-075F-41FF-B67A-C262100EFB3E}" type="slidenum">
              <a:rPr lang="en-US" smtClean="0"/>
              <a:t>‹#›</a:t>
            </a:fld>
            <a:endParaRPr lang="en-US"/>
          </a:p>
        </p:txBody>
      </p:sp>
    </p:spTree>
    <p:extLst>
      <p:ext uri="{BB962C8B-B14F-4D97-AF65-F5344CB8AC3E}">
        <p14:creationId xmlns:p14="http://schemas.microsoft.com/office/powerpoint/2010/main" val="4185434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FBA805B-FD9F-4BBB-BE5F-AFF1C01C3DF8}" type="datetimeFigureOut">
              <a:rPr lang="en-US" smtClean="0"/>
              <a:t>12/19/2020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F7AD9-075F-41FF-B67A-C262100EFB3E}"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8195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FBA805B-FD9F-4BBB-BE5F-AFF1C01C3DF8}" type="datetimeFigureOut">
              <a:rPr lang="en-US" smtClean="0"/>
              <a:t>12/19/2020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98BF7AD9-075F-41FF-B67A-C262100EFB3E}"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2633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FBA805B-FD9F-4BBB-BE5F-AFF1C01C3DF8}" type="datetimeFigureOut">
              <a:rPr lang="en-US" smtClean="0"/>
              <a:t>12/19/2020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8BF7AD9-075F-41FF-B67A-C262100EFB3E}"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2966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BFF58-FE71-46FF-A400-6EE9506DA6AA}"/>
              </a:ext>
            </a:extLst>
          </p:cNvPr>
          <p:cNvSpPr>
            <a:spLocks noGrp="1"/>
          </p:cNvSpPr>
          <p:nvPr>
            <p:ph type="ctrTitle"/>
          </p:nvPr>
        </p:nvSpPr>
        <p:spPr>
          <a:xfrm>
            <a:off x="2417779" y="802298"/>
            <a:ext cx="8637073" cy="1368025"/>
          </a:xfrm>
        </p:spPr>
        <p:txBody>
          <a:bodyPr/>
          <a:lstStyle/>
          <a:p>
            <a:pPr algn="r" rtl="1"/>
            <a:r>
              <a:rPr lang="ar-IQ" b="1" dirty="0"/>
              <a:t>التخطيط الرياضي </a:t>
            </a:r>
            <a:endParaRPr lang="en-US" b="1" dirty="0"/>
          </a:p>
        </p:txBody>
      </p:sp>
      <p:sp>
        <p:nvSpPr>
          <p:cNvPr id="3" name="Subtitle 2">
            <a:extLst>
              <a:ext uri="{FF2B5EF4-FFF2-40B4-BE49-F238E27FC236}">
                <a16:creationId xmlns:a16="http://schemas.microsoft.com/office/drawing/2014/main" id="{0D96600B-F1CF-488C-AB5E-DB419BAE59A1}"/>
              </a:ext>
            </a:extLst>
          </p:cNvPr>
          <p:cNvSpPr>
            <a:spLocks noGrp="1"/>
          </p:cNvSpPr>
          <p:nvPr>
            <p:ph type="subTitle" idx="1"/>
          </p:nvPr>
        </p:nvSpPr>
        <p:spPr/>
        <p:txBody>
          <a:bodyPr>
            <a:normAutofit/>
          </a:bodyPr>
          <a:lstStyle/>
          <a:p>
            <a:pPr algn="r" rtl="1"/>
            <a:r>
              <a:rPr lang="ar-IQ" sz="2400" b="1" dirty="0"/>
              <a:t>ا. د مصطفى حسن عبد الكريم</a:t>
            </a:r>
            <a:endParaRPr lang="en-US" sz="2400" b="1" dirty="0"/>
          </a:p>
        </p:txBody>
      </p:sp>
    </p:spTree>
    <p:custDataLst>
      <p:tags r:id="rId1"/>
    </p:custDataLst>
    <p:extLst>
      <p:ext uri="{BB962C8B-B14F-4D97-AF65-F5344CB8AC3E}">
        <p14:creationId xmlns:p14="http://schemas.microsoft.com/office/powerpoint/2010/main" val="1769797"/>
      </p:ext>
    </p:extLst>
  </p:cSld>
  <p:clrMapOvr>
    <a:masterClrMapping/>
  </p:clrMapOvr>
  <mc:AlternateContent xmlns:mc="http://schemas.openxmlformats.org/markup-compatibility/2006">
    <mc:Choice xmlns:p14="http://schemas.microsoft.com/office/powerpoint/2010/main" Requires="p14">
      <p:transition spd="slow" p14:dur="2000" advTm="5105"/>
    </mc:Choice>
    <mc:Fallback>
      <p:transition spd="slow" advTm="51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10547F-488B-43B3-8CD7-8A3FBFE1F1B3}"/>
              </a:ext>
            </a:extLst>
          </p:cNvPr>
          <p:cNvSpPr/>
          <p:nvPr/>
        </p:nvSpPr>
        <p:spPr>
          <a:xfrm>
            <a:off x="1057619" y="308474"/>
            <a:ext cx="10256704" cy="5403402"/>
          </a:xfrm>
          <a:prstGeom prst="rect">
            <a:avLst/>
          </a:prstGeom>
        </p:spPr>
        <p:txBody>
          <a:bodyPr wrap="square">
            <a:spAutoFit/>
          </a:bodyPr>
          <a:lstStyle/>
          <a:p>
            <a:pPr marR="0" lvl="0" algn="r" rtl="1">
              <a:lnSpc>
                <a:spcPct val="150000"/>
              </a:lnSpc>
              <a:spcBef>
                <a:spcPts val="0"/>
              </a:spcBef>
              <a:spcAft>
                <a:spcPts val="1000"/>
              </a:spcAft>
              <a:buSzPts val="1400"/>
            </a:pPr>
            <a:r>
              <a:rPr lang="ar-IQ" sz="2400" b="1" dirty="0">
                <a:latin typeface="Calibri" panose="020F0502020204030204" pitchFamily="34" charset="0"/>
                <a:ea typeface="Times New Roman" panose="02020603050405020304" pitchFamily="18" charset="0"/>
              </a:rPr>
              <a:t>3 - وحدة تدريبية لإتقان مهارة معينة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50000"/>
              </a:lnSpc>
              <a:spcAft>
                <a:spcPts val="1000"/>
              </a:spcAft>
            </a:pPr>
            <a:r>
              <a:rPr lang="ar-IQ" sz="2400" dirty="0">
                <a:latin typeface="Calibri" panose="020F0502020204030204" pitchFamily="34" charset="0"/>
                <a:ea typeface="Times New Roman" panose="02020603050405020304" pitchFamily="18" charset="0"/>
              </a:rPr>
              <a:t>مثل هذه الوحدة التدريبية يمكن ان تصمم فقط لأولئك الرياضيين الذين وصل ادائهم المهاري للمستوى المقبول حصوصا عند </a:t>
            </a:r>
            <a:r>
              <a:rPr lang="ar-IQ" sz="2400" dirty="0" err="1">
                <a:latin typeface="Calibri" panose="020F0502020204030204" pitchFamily="34" charset="0"/>
                <a:ea typeface="Times New Roman" panose="02020603050405020304" pitchFamily="18" charset="0"/>
              </a:rPr>
              <a:t>رياضيوا</a:t>
            </a:r>
            <a:r>
              <a:rPr lang="ar-IQ" sz="2400" dirty="0">
                <a:latin typeface="Calibri" panose="020F0502020204030204" pitchFamily="34" charset="0"/>
                <a:ea typeface="Times New Roman" panose="02020603050405020304" pitchFamily="18" charset="0"/>
              </a:rPr>
              <a:t> المستويات العالية، حيث يكافح الرياضيون من اجل اتقان اعدادهم المهاري، الخططي، او البدني.</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R="0" lvl="0" algn="r" rtl="1">
              <a:lnSpc>
                <a:spcPct val="150000"/>
              </a:lnSpc>
              <a:spcBef>
                <a:spcPts val="0"/>
              </a:spcBef>
              <a:spcAft>
                <a:spcPts val="1000"/>
              </a:spcAft>
              <a:buSzPts val="1400"/>
            </a:pPr>
            <a:r>
              <a:rPr lang="ar-IQ" sz="2400" b="1" dirty="0">
                <a:latin typeface="Calibri" panose="020F0502020204030204" pitchFamily="34" charset="0"/>
                <a:ea typeface="Times New Roman" panose="02020603050405020304" pitchFamily="18" charset="0"/>
              </a:rPr>
              <a:t>4 - وحدة تدريبية تقويمية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50000"/>
              </a:lnSpc>
              <a:spcAft>
                <a:spcPts val="1000"/>
              </a:spcAft>
            </a:pPr>
            <a:r>
              <a:rPr lang="en-US" sz="2400" b="1" dirty="0">
                <a:latin typeface="Arial" panose="020B0604020202020204" pitchFamily="34" charset="0"/>
                <a:ea typeface="Times New Roman" panose="02020603050405020304" pitchFamily="18" charset="0"/>
                <a:cs typeface="Arial" panose="020B0604020202020204" pitchFamily="34" charset="0"/>
              </a:rPr>
              <a:t> </a:t>
            </a:r>
            <a:r>
              <a:rPr lang="ar-IQ" sz="2400" dirty="0">
                <a:latin typeface="Calibri" panose="020F0502020204030204" pitchFamily="34" charset="0"/>
                <a:ea typeface="Times New Roman" panose="02020603050405020304" pitchFamily="18" charset="0"/>
              </a:rPr>
              <a:t>تصمم هذه الوحدة من اجل اجراء الاختبارات للرياضيين او للسباقات الاستعراضية والتجريبية بالنسبة للألعاب الفرقية وبعض الالعاب الفردية. وتصمم لتقويم مستوى الاعداد المتحقق في مرحلة معينة من التدريب. فمن بين الواجبات الرئيسية لمثل هذه الوحدة التدريبية هي القيام بعملية الاختبار النهائي لأعضاء الفريق، تجانس اعضائه، او لاختيار واحد او اكثر من عوامل التدريب.</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035998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advTm="51956">
        <p159:morph option="byObject"/>
      </p:transition>
    </mc:Choice>
    <mc:Fallback>
      <p:transition spd="slow" advTm="51956">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519E-DD0F-436E-8134-35FC7F0EBE1E}"/>
              </a:ext>
            </a:extLst>
          </p:cNvPr>
          <p:cNvSpPr>
            <a:spLocks noGrp="1"/>
          </p:cNvSpPr>
          <p:nvPr>
            <p:ph type="title"/>
          </p:nvPr>
        </p:nvSpPr>
        <p:spPr>
          <a:xfrm>
            <a:off x="1119416" y="342420"/>
            <a:ext cx="9953167" cy="1049235"/>
          </a:xfrm>
        </p:spPr>
        <p:txBody>
          <a:bodyPr>
            <a:normAutofit fontScale="90000"/>
          </a:bodyPr>
          <a:lstStyle/>
          <a:p>
            <a:pPr algn="r" rtl="1"/>
            <a:r>
              <a:rPr lang="ar-IQ" b="1" dirty="0"/>
              <a:t>اشكال الوحدات التدريبية:</a:t>
            </a:r>
            <a:br>
              <a:rPr lang="en-US" dirty="0"/>
            </a:br>
            <a:r>
              <a:rPr lang="ar-IQ" dirty="0"/>
              <a:t>ان الوحدات التدريبية يمكن ان تصمم في اشكال متعددة من اجل التوفيق بين مجموعة من الرياضيين وافراد من الرياضيين.</a:t>
            </a:r>
            <a:endParaRPr lang="en-US" dirty="0"/>
          </a:p>
        </p:txBody>
      </p:sp>
      <p:graphicFrame>
        <p:nvGraphicFramePr>
          <p:cNvPr id="4" name="Content Placeholder 3">
            <a:extLst>
              <a:ext uri="{FF2B5EF4-FFF2-40B4-BE49-F238E27FC236}">
                <a16:creationId xmlns:a16="http://schemas.microsoft.com/office/drawing/2014/main" id="{9EED8E88-BEB3-40F1-A0D1-F951CB4248E1}"/>
              </a:ext>
            </a:extLst>
          </p:cNvPr>
          <p:cNvGraphicFramePr>
            <a:graphicFrameLocks noGrp="1"/>
          </p:cNvGraphicFramePr>
          <p:nvPr>
            <p:ph idx="1"/>
            <p:extLst>
              <p:ext uri="{D42A27DB-BD31-4B8C-83A1-F6EECF244321}">
                <p14:modId xmlns:p14="http://schemas.microsoft.com/office/powerpoint/2010/main" val="2828404813"/>
              </p:ext>
            </p:extLst>
          </p:nvPr>
        </p:nvGraphicFramePr>
        <p:xfrm>
          <a:off x="1432193" y="1916935"/>
          <a:ext cx="9640390" cy="39660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4231251068"/>
      </p:ext>
    </p:extLst>
  </p:cSld>
  <p:clrMapOvr>
    <a:masterClrMapping/>
  </p:clrMapOvr>
  <mc:AlternateContent xmlns:mc="http://schemas.openxmlformats.org/markup-compatibility/2006">
    <mc:Choice xmlns:p14="http://schemas.microsoft.com/office/powerpoint/2010/main" Requires="p14">
      <p:transition spd="slow" p14:dur="2000" advTm="32686"/>
    </mc:Choice>
    <mc:Fallback>
      <p:transition spd="slow" advTm="326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
                                            <p:graphicEl>
                                              <a:dgm id="{5E538443-7168-4F8A-AB33-39DCFBF34433}"/>
                                            </p:graphicEl>
                                          </p:spTgt>
                                        </p:tgtEl>
                                        <p:attrNameLst>
                                          <p:attrName>style.visibility</p:attrName>
                                        </p:attrNameLst>
                                      </p:cBhvr>
                                      <p:to>
                                        <p:strVal val="visible"/>
                                      </p:to>
                                    </p:set>
                                    <p:anim calcmode="lin" valueType="num">
                                      <p:cBhvr>
                                        <p:cTn id="13" dur="500" fill="hold"/>
                                        <p:tgtEl>
                                          <p:spTgt spid="4">
                                            <p:graphicEl>
                                              <a:dgm id="{5E538443-7168-4F8A-AB33-39DCFBF34433}"/>
                                            </p:graphicEl>
                                          </p:spTgt>
                                        </p:tgtEl>
                                        <p:attrNameLst>
                                          <p:attrName>ppt_w</p:attrName>
                                        </p:attrNameLst>
                                      </p:cBhvr>
                                      <p:tavLst>
                                        <p:tav tm="0">
                                          <p:val>
                                            <p:fltVal val="0"/>
                                          </p:val>
                                        </p:tav>
                                        <p:tav tm="100000">
                                          <p:val>
                                            <p:strVal val="#ppt_w"/>
                                          </p:val>
                                        </p:tav>
                                      </p:tavLst>
                                    </p:anim>
                                    <p:anim calcmode="lin" valueType="num">
                                      <p:cBhvr>
                                        <p:cTn id="14" dur="500" fill="hold"/>
                                        <p:tgtEl>
                                          <p:spTgt spid="4">
                                            <p:graphicEl>
                                              <a:dgm id="{5E538443-7168-4F8A-AB33-39DCFBF34433}"/>
                                            </p:graphic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4">
                                            <p:graphicEl>
                                              <a:dgm id="{D77600D4-F174-404D-A266-1569D216C581}"/>
                                            </p:graphicEl>
                                          </p:spTgt>
                                        </p:tgtEl>
                                        <p:attrNameLst>
                                          <p:attrName>style.visibility</p:attrName>
                                        </p:attrNameLst>
                                      </p:cBhvr>
                                      <p:to>
                                        <p:strVal val="visible"/>
                                      </p:to>
                                    </p:set>
                                    <p:anim calcmode="lin" valueType="num">
                                      <p:cBhvr>
                                        <p:cTn id="19" dur="500" fill="hold"/>
                                        <p:tgtEl>
                                          <p:spTgt spid="4">
                                            <p:graphicEl>
                                              <a:dgm id="{D77600D4-F174-404D-A266-1569D216C581}"/>
                                            </p:graphicEl>
                                          </p:spTgt>
                                        </p:tgtEl>
                                        <p:attrNameLst>
                                          <p:attrName>ppt_w</p:attrName>
                                        </p:attrNameLst>
                                      </p:cBhvr>
                                      <p:tavLst>
                                        <p:tav tm="0">
                                          <p:val>
                                            <p:fltVal val="0"/>
                                          </p:val>
                                        </p:tav>
                                        <p:tav tm="100000">
                                          <p:val>
                                            <p:strVal val="#ppt_w"/>
                                          </p:val>
                                        </p:tav>
                                      </p:tavLst>
                                    </p:anim>
                                    <p:anim calcmode="lin" valueType="num">
                                      <p:cBhvr>
                                        <p:cTn id="20" dur="500" fill="hold"/>
                                        <p:tgtEl>
                                          <p:spTgt spid="4">
                                            <p:graphicEl>
                                              <a:dgm id="{D77600D4-F174-404D-A266-1569D216C581}"/>
                                            </p:graphic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4">
                                            <p:graphicEl>
                                              <a:dgm id="{ADAABE73-2340-4CD7-8748-3CE15CBFBA08}"/>
                                            </p:graphicEl>
                                          </p:spTgt>
                                        </p:tgtEl>
                                        <p:attrNameLst>
                                          <p:attrName>style.visibility</p:attrName>
                                        </p:attrNameLst>
                                      </p:cBhvr>
                                      <p:to>
                                        <p:strVal val="visible"/>
                                      </p:to>
                                    </p:set>
                                    <p:anim calcmode="lin" valueType="num">
                                      <p:cBhvr>
                                        <p:cTn id="23" dur="500" fill="hold"/>
                                        <p:tgtEl>
                                          <p:spTgt spid="4">
                                            <p:graphicEl>
                                              <a:dgm id="{ADAABE73-2340-4CD7-8748-3CE15CBFBA08}"/>
                                            </p:graphicEl>
                                          </p:spTgt>
                                        </p:tgtEl>
                                        <p:attrNameLst>
                                          <p:attrName>ppt_w</p:attrName>
                                        </p:attrNameLst>
                                      </p:cBhvr>
                                      <p:tavLst>
                                        <p:tav tm="0">
                                          <p:val>
                                            <p:fltVal val="0"/>
                                          </p:val>
                                        </p:tav>
                                        <p:tav tm="100000">
                                          <p:val>
                                            <p:strVal val="#ppt_w"/>
                                          </p:val>
                                        </p:tav>
                                      </p:tavLst>
                                    </p:anim>
                                    <p:anim calcmode="lin" valueType="num">
                                      <p:cBhvr>
                                        <p:cTn id="24" dur="500" fill="hold"/>
                                        <p:tgtEl>
                                          <p:spTgt spid="4">
                                            <p:graphicEl>
                                              <a:dgm id="{ADAABE73-2340-4CD7-8748-3CE15CBFBA08}"/>
                                            </p:graphicEl>
                                          </p:spTgt>
                                        </p:tgtEl>
                                        <p:attrNameLst>
                                          <p:attrName>ppt_h</p:attrName>
                                        </p:attrNameLst>
                                      </p:cBhvr>
                                      <p:tavLst>
                                        <p:tav tm="0">
                                          <p:val>
                                            <p:strVal val="#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grpId="0" nodeType="clickEffect">
                                  <p:stCondLst>
                                    <p:cond delay="0"/>
                                  </p:stCondLst>
                                  <p:childTnLst>
                                    <p:set>
                                      <p:cBhvr>
                                        <p:cTn id="28" dur="1" fill="hold">
                                          <p:stCondLst>
                                            <p:cond delay="0"/>
                                          </p:stCondLst>
                                        </p:cTn>
                                        <p:tgtEl>
                                          <p:spTgt spid="4">
                                            <p:graphicEl>
                                              <a:dgm id="{BED0392A-CDA4-4FCA-85E7-6A7EA062F43C}"/>
                                            </p:graphicEl>
                                          </p:spTgt>
                                        </p:tgtEl>
                                        <p:attrNameLst>
                                          <p:attrName>style.visibility</p:attrName>
                                        </p:attrNameLst>
                                      </p:cBhvr>
                                      <p:to>
                                        <p:strVal val="visible"/>
                                      </p:to>
                                    </p:set>
                                    <p:anim calcmode="lin" valueType="num">
                                      <p:cBhvr>
                                        <p:cTn id="29" dur="500" fill="hold"/>
                                        <p:tgtEl>
                                          <p:spTgt spid="4">
                                            <p:graphicEl>
                                              <a:dgm id="{BED0392A-CDA4-4FCA-85E7-6A7EA062F43C}"/>
                                            </p:graphicEl>
                                          </p:spTgt>
                                        </p:tgtEl>
                                        <p:attrNameLst>
                                          <p:attrName>ppt_w</p:attrName>
                                        </p:attrNameLst>
                                      </p:cBhvr>
                                      <p:tavLst>
                                        <p:tav tm="0">
                                          <p:val>
                                            <p:fltVal val="0"/>
                                          </p:val>
                                        </p:tav>
                                        <p:tav tm="100000">
                                          <p:val>
                                            <p:strVal val="#ppt_w"/>
                                          </p:val>
                                        </p:tav>
                                      </p:tavLst>
                                    </p:anim>
                                    <p:anim calcmode="lin" valueType="num">
                                      <p:cBhvr>
                                        <p:cTn id="30" dur="500" fill="hold"/>
                                        <p:tgtEl>
                                          <p:spTgt spid="4">
                                            <p:graphicEl>
                                              <a:dgm id="{BED0392A-CDA4-4FCA-85E7-6A7EA062F43C}"/>
                                            </p:graphicEl>
                                          </p:spTgt>
                                        </p:tgtEl>
                                        <p:attrNameLst>
                                          <p:attrName>ppt_h</p:attrName>
                                        </p:attrNameLst>
                                      </p:cBhvr>
                                      <p:tavLst>
                                        <p:tav tm="0">
                                          <p:val>
                                            <p:strVal val="#ppt_h"/>
                                          </p:val>
                                        </p:tav>
                                        <p:tav tm="100000">
                                          <p:val>
                                            <p:strVal val="#ppt_h"/>
                                          </p:val>
                                        </p:tav>
                                      </p:tavLst>
                                    </p:anim>
                                  </p:childTnLst>
                                </p:cTn>
                              </p:par>
                              <p:par>
                                <p:cTn id="31" presetID="17" presetClass="entr" presetSubtype="10" fill="hold" grpId="0" nodeType="withEffect">
                                  <p:stCondLst>
                                    <p:cond delay="0"/>
                                  </p:stCondLst>
                                  <p:childTnLst>
                                    <p:set>
                                      <p:cBhvr>
                                        <p:cTn id="32" dur="1" fill="hold">
                                          <p:stCondLst>
                                            <p:cond delay="0"/>
                                          </p:stCondLst>
                                        </p:cTn>
                                        <p:tgtEl>
                                          <p:spTgt spid="4">
                                            <p:graphicEl>
                                              <a:dgm id="{C18A5343-87D3-4CBC-A113-EEE7F7E0BA87}"/>
                                            </p:graphicEl>
                                          </p:spTgt>
                                        </p:tgtEl>
                                        <p:attrNameLst>
                                          <p:attrName>style.visibility</p:attrName>
                                        </p:attrNameLst>
                                      </p:cBhvr>
                                      <p:to>
                                        <p:strVal val="visible"/>
                                      </p:to>
                                    </p:set>
                                    <p:anim calcmode="lin" valueType="num">
                                      <p:cBhvr>
                                        <p:cTn id="33" dur="500" fill="hold"/>
                                        <p:tgtEl>
                                          <p:spTgt spid="4">
                                            <p:graphicEl>
                                              <a:dgm id="{C18A5343-87D3-4CBC-A113-EEE7F7E0BA87}"/>
                                            </p:graphicEl>
                                          </p:spTgt>
                                        </p:tgtEl>
                                        <p:attrNameLst>
                                          <p:attrName>ppt_w</p:attrName>
                                        </p:attrNameLst>
                                      </p:cBhvr>
                                      <p:tavLst>
                                        <p:tav tm="0">
                                          <p:val>
                                            <p:fltVal val="0"/>
                                          </p:val>
                                        </p:tav>
                                        <p:tav tm="100000">
                                          <p:val>
                                            <p:strVal val="#ppt_w"/>
                                          </p:val>
                                        </p:tav>
                                      </p:tavLst>
                                    </p:anim>
                                    <p:anim calcmode="lin" valueType="num">
                                      <p:cBhvr>
                                        <p:cTn id="34" dur="500" fill="hold"/>
                                        <p:tgtEl>
                                          <p:spTgt spid="4">
                                            <p:graphicEl>
                                              <a:dgm id="{C18A5343-87D3-4CBC-A113-EEE7F7E0BA87}"/>
                                            </p:graphic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4">
                                            <p:graphicEl>
                                              <a:dgm id="{7C2C7C61-1413-4ADB-9A97-1C9E84E7FC0C}"/>
                                            </p:graphicEl>
                                          </p:spTgt>
                                        </p:tgtEl>
                                        <p:attrNameLst>
                                          <p:attrName>style.visibility</p:attrName>
                                        </p:attrNameLst>
                                      </p:cBhvr>
                                      <p:to>
                                        <p:strVal val="visible"/>
                                      </p:to>
                                    </p:set>
                                    <p:anim calcmode="lin" valueType="num">
                                      <p:cBhvr>
                                        <p:cTn id="39" dur="500" fill="hold"/>
                                        <p:tgtEl>
                                          <p:spTgt spid="4">
                                            <p:graphicEl>
                                              <a:dgm id="{7C2C7C61-1413-4ADB-9A97-1C9E84E7FC0C}"/>
                                            </p:graphicEl>
                                          </p:spTgt>
                                        </p:tgtEl>
                                        <p:attrNameLst>
                                          <p:attrName>ppt_w</p:attrName>
                                        </p:attrNameLst>
                                      </p:cBhvr>
                                      <p:tavLst>
                                        <p:tav tm="0">
                                          <p:val>
                                            <p:fltVal val="0"/>
                                          </p:val>
                                        </p:tav>
                                        <p:tav tm="100000">
                                          <p:val>
                                            <p:strVal val="#ppt_w"/>
                                          </p:val>
                                        </p:tav>
                                      </p:tavLst>
                                    </p:anim>
                                    <p:anim calcmode="lin" valueType="num">
                                      <p:cBhvr>
                                        <p:cTn id="40" dur="500" fill="hold"/>
                                        <p:tgtEl>
                                          <p:spTgt spid="4">
                                            <p:graphicEl>
                                              <a:dgm id="{7C2C7C61-1413-4ADB-9A97-1C9E84E7FC0C}"/>
                                            </p:graphicEl>
                                          </p:spTgt>
                                        </p:tgtEl>
                                        <p:attrNameLst>
                                          <p:attrName>ppt_h</p:attrName>
                                        </p:attrNameLst>
                                      </p:cBhvr>
                                      <p:tavLst>
                                        <p:tav tm="0">
                                          <p:val>
                                            <p:strVal val="#ppt_h"/>
                                          </p:val>
                                        </p:tav>
                                        <p:tav tm="100000">
                                          <p:val>
                                            <p:strVal val="#ppt_h"/>
                                          </p:val>
                                        </p:tav>
                                      </p:tavLst>
                                    </p:anim>
                                  </p:childTnLst>
                                </p:cTn>
                              </p:par>
                              <p:par>
                                <p:cTn id="41" presetID="17" presetClass="entr" presetSubtype="10" fill="hold" grpId="0" nodeType="withEffect">
                                  <p:stCondLst>
                                    <p:cond delay="0"/>
                                  </p:stCondLst>
                                  <p:childTnLst>
                                    <p:set>
                                      <p:cBhvr>
                                        <p:cTn id="42" dur="1" fill="hold">
                                          <p:stCondLst>
                                            <p:cond delay="0"/>
                                          </p:stCondLst>
                                        </p:cTn>
                                        <p:tgtEl>
                                          <p:spTgt spid="4">
                                            <p:graphicEl>
                                              <a:dgm id="{DB7CD02E-9E18-4FD0-8DD9-B047E4B7034D}"/>
                                            </p:graphicEl>
                                          </p:spTgt>
                                        </p:tgtEl>
                                        <p:attrNameLst>
                                          <p:attrName>style.visibility</p:attrName>
                                        </p:attrNameLst>
                                      </p:cBhvr>
                                      <p:to>
                                        <p:strVal val="visible"/>
                                      </p:to>
                                    </p:set>
                                    <p:anim calcmode="lin" valueType="num">
                                      <p:cBhvr>
                                        <p:cTn id="43" dur="500" fill="hold"/>
                                        <p:tgtEl>
                                          <p:spTgt spid="4">
                                            <p:graphicEl>
                                              <a:dgm id="{DB7CD02E-9E18-4FD0-8DD9-B047E4B7034D}"/>
                                            </p:graphicEl>
                                          </p:spTgt>
                                        </p:tgtEl>
                                        <p:attrNameLst>
                                          <p:attrName>ppt_w</p:attrName>
                                        </p:attrNameLst>
                                      </p:cBhvr>
                                      <p:tavLst>
                                        <p:tav tm="0">
                                          <p:val>
                                            <p:fltVal val="0"/>
                                          </p:val>
                                        </p:tav>
                                        <p:tav tm="100000">
                                          <p:val>
                                            <p:strVal val="#ppt_w"/>
                                          </p:val>
                                        </p:tav>
                                      </p:tavLst>
                                    </p:anim>
                                    <p:anim calcmode="lin" valueType="num">
                                      <p:cBhvr>
                                        <p:cTn id="44" dur="500" fill="hold"/>
                                        <p:tgtEl>
                                          <p:spTgt spid="4">
                                            <p:graphicEl>
                                              <a:dgm id="{DB7CD02E-9E18-4FD0-8DD9-B047E4B7034D}"/>
                                            </p:graphic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7" presetClass="entr" presetSubtype="10" fill="hold" grpId="0" nodeType="clickEffect">
                                  <p:stCondLst>
                                    <p:cond delay="0"/>
                                  </p:stCondLst>
                                  <p:childTnLst>
                                    <p:set>
                                      <p:cBhvr>
                                        <p:cTn id="48" dur="1" fill="hold">
                                          <p:stCondLst>
                                            <p:cond delay="0"/>
                                          </p:stCondLst>
                                        </p:cTn>
                                        <p:tgtEl>
                                          <p:spTgt spid="4">
                                            <p:graphicEl>
                                              <a:dgm id="{A45E769A-5752-49C5-9859-9AB168055258}"/>
                                            </p:graphicEl>
                                          </p:spTgt>
                                        </p:tgtEl>
                                        <p:attrNameLst>
                                          <p:attrName>style.visibility</p:attrName>
                                        </p:attrNameLst>
                                      </p:cBhvr>
                                      <p:to>
                                        <p:strVal val="visible"/>
                                      </p:to>
                                    </p:set>
                                    <p:anim calcmode="lin" valueType="num">
                                      <p:cBhvr>
                                        <p:cTn id="49" dur="500" fill="hold"/>
                                        <p:tgtEl>
                                          <p:spTgt spid="4">
                                            <p:graphicEl>
                                              <a:dgm id="{A45E769A-5752-49C5-9859-9AB168055258}"/>
                                            </p:graphicEl>
                                          </p:spTgt>
                                        </p:tgtEl>
                                        <p:attrNameLst>
                                          <p:attrName>ppt_w</p:attrName>
                                        </p:attrNameLst>
                                      </p:cBhvr>
                                      <p:tavLst>
                                        <p:tav tm="0">
                                          <p:val>
                                            <p:fltVal val="0"/>
                                          </p:val>
                                        </p:tav>
                                        <p:tav tm="100000">
                                          <p:val>
                                            <p:strVal val="#ppt_w"/>
                                          </p:val>
                                        </p:tav>
                                      </p:tavLst>
                                    </p:anim>
                                    <p:anim calcmode="lin" valueType="num">
                                      <p:cBhvr>
                                        <p:cTn id="50" dur="500" fill="hold"/>
                                        <p:tgtEl>
                                          <p:spTgt spid="4">
                                            <p:graphicEl>
                                              <a:dgm id="{A45E769A-5752-49C5-9859-9AB168055258}"/>
                                            </p:graphicEl>
                                          </p:spTgt>
                                        </p:tgtEl>
                                        <p:attrNameLst>
                                          <p:attrName>ppt_h</p:attrName>
                                        </p:attrNameLst>
                                      </p:cBhvr>
                                      <p:tavLst>
                                        <p:tav tm="0">
                                          <p:val>
                                            <p:strVal val="#ppt_h"/>
                                          </p:val>
                                        </p:tav>
                                        <p:tav tm="100000">
                                          <p:val>
                                            <p:strVal val="#ppt_h"/>
                                          </p:val>
                                        </p:tav>
                                      </p:tavLst>
                                    </p:anim>
                                  </p:childTnLst>
                                </p:cTn>
                              </p:par>
                              <p:par>
                                <p:cTn id="51" presetID="17" presetClass="entr" presetSubtype="10" fill="hold" grpId="0" nodeType="withEffect">
                                  <p:stCondLst>
                                    <p:cond delay="0"/>
                                  </p:stCondLst>
                                  <p:childTnLst>
                                    <p:set>
                                      <p:cBhvr>
                                        <p:cTn id="52" dur="1" fill="hold">
                                          <p:stCondLst>
                                            <p:cond delay="0"/>
                                          </p:stCondLst>
                                        </p:cTn>
                                        <p:tgtEl>
                                          <p:spTgt spid="4">
                                            <p:graphicEl>
                                              <a:dgm id="{3BADBF56-B682-4894-92D3-1F393AA72663}"/>
                                            </p:graphicEl>
                                          </p:spTgt>
                                        </p:tgtEl>
                                        <p:attrNameLst>
                                          <p:attrName>style.visibility</p:attrName>
                                        </p:attrNameLst>
                                      </p:cBhvr>
                                      <p:to>
                                        <p:strVal val="visible"/>
                                      </p:to>
                                    </p:set>
                                    <p:anim calcmode="lin" valueType="num">
                                      <p:cBhvr>
                                        <p:cTn id="53" dur="500" fill="hold"/>
                                        <p:tgtEl>
                                          <p:spTgt spid="4">
                                            <p:graphicEl>
                                              <a:dgm id="{3BADBF56-B682-4894-92D3-1F393AA72663}"/>
                                            </p:graphicEl>
                                          </p:spTgt>
                                        </p:tgtEl>
                                        <p:attrNameLst>
                                          <p:attrName>ppt_w</p:attrName>
                                        </p:attrNameLst>
                                      </p:cBhvr>
                                      <p:tavLst>
                                        <p:tav tm="0">
                                          <p:val>
                                            <p:fltVal val="0"/>
                                          </p:val>
                                        </p:tav>
                                        <p:tav tm="100000">
                                          <p:val>
                                            <p:strVal val="#ppt_w"/>
                                          </p:val>
                                        </p:tav>
                                      </p:tavLst>
                                    </p:anim>
                                    <p:anim calcmode="lin" valueType="num">
                                      <p:cBhvr>
                                        <p:cTn id="54" dur="500" fill="hold"/>
                                        <p:tgtEl>
                                          <p:spTgt spid="4">
                                            <p:graphicEl>
                                              <a:dgm id="{3BADBF56-B682-4894-92D3-1F393AA72663}"/>
                                            </p:graphic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789706-14FC-432D-93B3-2D48CF9BE190}"/>
              </a:ext>
            </a:extLst>
          </p:cNvPr>
          <p:cNvSpPr/>
          <p:nvPr/>
        </p:nvSpPr>
        <p:spPr>
          <a:xfrm>
            <a:off x="594911" y="96614"/>
            <a:ext cx="10388906" cy="5505674"/>
          </a:xfrm>
          <a:prstGeom prst="rect">
            <a:avLst/>
          </a:prstGeom>
        </p:spPr>
        <p:txBody>
          <a:bodyPr wrap="square">
            <a:spAutoFit/>
          </a:bodyPr>
          <a:lstStyle/>
          <a:p>
            <a:pPr marL="342900" marR="0" lvl="0" indent="-342900" algn="r" rtl="1" fontAlgn="base">
              <a:lnSpc>
                <a:spcPct val="150000"/>
              </a:lnSpc>
              <a:spcBef>
                <a:spcPts val="0"/>
              </a:spcBef>
              <a:spcAft>
                <a:spcPts val="1000"/>
              </a:spcAft>
              <a:buFont typeface="Wingdings" panose="05000000000000000000" pitchFamily="2" charset="2"/>
              <a:buBlip>
                <a:blip r:embed="rId2"/>
              </a:buBlip>
            </a:pPr>
            <a:r>
              <a:rPr lang="ar-IQ" sz="2000" b="1"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rPr>
              <a:t>الوحدة التدريبية الجماعية :-</a:t>
            </a:r>
            <a:endParaRPr lang="en-US" sz="2000"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1000"/>
              </a:spcAft>
            </a:pPr>
            <a:r>
              <a:rPr lang="ar-IQ" sz="2000" dirty="0">
                <a:latin typeface="Calibri" panose="020F0502020204030204" pitchFamily="34" charset="0"/>
                <a:ea typeface="Calibri" panose="020F0502020204030204" pitchFamily="34" charset="0"/>
              </a:rPr>
              <a:t>وهي تنظيم الرياضيين عدة، وليس من الضروري ان تخص الالعاب الفرقية لان الرياضيين من الالعاب الفردية يمكن ان يتدربوا ايضا بصورة جماعية. ولو ان مثل هذه الوحدة التدريبية لها بعض السلبيات فيما يتعلق الامر بمبدأ الفردية في التدريب، فأن </a:t>
            </a:r>
            <a:r>
              <a:rPr lang="ar-IQ" sz="2000" dirty="0" err="1">
                <a:latin typeface="Calibri" panose="020F0502020204030204" pitchFamily="34" charset="0"/>
                <a:ea typeface="Calibri" panose="020F0502020204030204" pitchFamily="34" charset="0"/>
              </a:rPr>
              <a:t>المييزة</a:t>
            </a:r>
            <a:r>
              <a:rPr lang="ar-IQ" sz="2000" dirty="0">
                <a:latin typeface="Calibri" panose="020F0502020204030204" pitchFamily="34" charset="0"/>
                <a:ea typeface="Calibri" panose="020F0502020204030204" pitchFamily="34" charset="0"/>
              </a:rPr>
              <a:t> الرئيسية لهذا الشكل من الوحدة التدريبية تكون منصبة على تطوير العلاقة الروحية للفريق خصوصا تأثيرها قبل السباقات المهمة والصفات النفسية (الصفات الارادية).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fontAlgn="base">
              <a:lnSpc>
                <a:spcPct val="150000"/>
              </a:lnSpc>
              <a:spcBef>
                <a:spcPts val="0"/>
              </a:spcBef>
              <a:spcAft>
                <a:spcPts val="1000"/>
              </a:spcAft>
              <a:buFont typeface="Wingdings" panose="05000000000000000000" pitchFamily="2" charset="2"/>
              <a:buBlip>
                <a:blip r:embed="rId2"/>
              </a:buBlip>
            </a:pPr>
            <a:r>
              <a:rPr lang="ar-IQ" sz="2000" b="1"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rPr>
              <a:t>وحدات التدريب الفردية :-</a:t>
            </a:r>
            <a:endParaRPr lang="en-US" sz="2000"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1000"/>
              </a:spcAft>
            </a:pPr>
            <a:r>
              <a:rPr lang="ar-IQ" sz="2000" dirty="0">
                <a:latin typeface="Calibri" panose="020F0502020204030204" pitchFamily="34" charset="0"/>
                <a:ea typeface="Calibri" panose="020F0502020204030204" pitchFamily="34" charset="0"/>
              </a:rPr>
              <a:t>وهي الوحدات التي يسمح للمدرب بالتركيز وحل مشاكل الرياضيين ذات الطبيعة البدنية او النفسية. كما يمكن للمدرب خلال تطبيق هذه الوحدة التدريبية من وضع قيم ونسب مكونات الحمل التدريبي بصورة فردية، تنظم وضبط اداء المهارات طبقا لخصائص او مميزات كل رياضة كما وتعطي مجالا كافيا لروح الابداع عند الرياضي ايضا. فمثل هذه الوحدة التدريبية يكون لها فوائد كبيرة على الاكثر اثناء المرحلة الاعدادية، بينما يمكن للمدرب قبل مرحلة السباق من استخدام اشكال اخرى من الوحدات التدريبية.</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214783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advTm="57980">
        <p15:prstTrans prst="airplane"/>
      </p:transition>
    </mc:Choice>
    <mc:Fallback>
      <p:transition spd="slow" advTm="5798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B80A53-5590-4049-AA75-DB6164E99A6B}"/>
              </a:ext>
            </a:extLst>
          </p:cNvPr>
          <p:cNvSpPr/>
          <p:nvPr/>
        </p:nvSpPr>
        <p:spPr>
          <a:xfrm>
            <a:off x="308472" y="432652"/>
            <a:ext cx="11147234" cy="5044010"/>
          </a:xfrm>
          <a:prstGeom prst="rect">
            <a:avLst/>
          </a:prstGeom>
        </p:spPr>
        <p:txBody>
          <a:bodyPr wrap="square">
            <a:spAutoFit/>
          </a:bodyPr>
          <a:lstStyle/>
          <a:p>
            <a:pPr marL="342900" marR="0" lvl="0" indent="-342900" algn="r" rtl="1" fontAlgn="base">
              <a:lnSpc>
                <a:spcPct val="150000"/>
              </a:lnSpc>
              <a:spcBef>
                <a:spcPts val="0"/>
              </a:spcBef>
              <a:spcAft>
                <a:spcPts val="1000"/>
              </a:spcAft>
              <a:buFont typeface="Wingdings" panose="05000000000000000000" pitchFamily="2" charset="2"/>
              <a:buBlip>
                <a:blip r:embed="rId2"/>
              </a:buBlip>
            </a:pPr>
            <a:r>
              <a:rPr lang="ar-IQ" sz="2000" b="1"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rPr>
              <a:t>وحدات التدريب المختلطة :-</a:t>
            </a:r>
            <a:endParaRPr lang="en-US" sz="2000"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1000"/>
              </a:spcAft>
            </a:pPr>
            <a:r>
              <a:rPr lang="ar-IQ" sz="2000" dirty="0">
                <a:latin typeface="Calibri" panose="020F0502020204030204" pitchFamily="34" charset="0"/>
                <a:ea typeface="Calibri" panose="020F0502020204030204" pitchFamily="34" charset="0"/>
              </a:rPr>
              <a:t>وهي مزيج من وحدة التدريب الجماعية ووحدة التدريب الفردية فخلال القسم الاول من هذه الوحدة يقوم جميع الرياضيين بأداء تمارين الاحماء سويتا، يتبع ذلك وطبقا لأهدافهم الخاصة، فأنهم يقومون لاحقا بتنفيذ متطلبات خططهم الفردية الخاصة بكل واحد منهم. وفي نهاية القسم الاخير من اقسام هذه الوحدة التدريبية يجتمع الرياضيون مرة اخرى </a:t>
            </a:r>
            <a:r>
              <a:rPr lang="ar-IQ" sz="2000" dirty="0" err="1">
                <a:latin typeface="Calibri" panose="020F0502020204030204" pitchFamily="34" charset="0"/>
                <a:ea typeface="Calibri" panose="020F0502020204030204" pitchFamily="34" charset="0"/>
              </a:rPr>
              <a:t>لاداء</a:t>
            </a:r>
            <a:r>
              <a:rPr lang="ar-IQ" sz="2000" dirty="0">
                <a:latin typeface="Calibri" panose="020F0502020204030204" pitchFamily="34" charset="0"/>
                <a:ea typeface="Calibri" panose="020F0502020204030204" pitchFamily="34" charset="0"/>
              </a:rPr>
              <a:t> تمارين التهدئة.</a:t>
            </a:r>
            <a:endParaRPr lang="en-US" sz="2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r" rtl="1" fontAlgn="base">
              <a:lnSpc>
                <a:spcPct val="150000"/>
              </a:lnSpc>
              <a:spcBef>
                <a:spcPts val="0"/>
              </a:spcBef>
              <a:spcAft>
                <a:spcPts val="1000"/>
              </a:spcAft>
              <a:buFont typeface="Wingdings" panose="05000000000000000000" pitchFamily="2" charset="2"/>
              <a:buBlip>
                <a:blip r:embed="rId2"/>
              </a:buBlip>
            </a:pPr>
            <a:r>
              <a:rPr lang="ar-IQ" sz="2000" b="1"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rPr>
              <a:t>وحدات التدريب الحرة :-</a:t>
            </a:r>
            <a:endParaRPr lang="en-US" sz="2000" cap="all" dirty="0">
              <a:effectLst>
                <a:outerShdw blurRad="50800" dist="38100" algn="tr" rotWithShape="0">
                  <a:prstClr val="black">
                    <a:alpha val="40000"/>
                  </a:prstClr>
                </a:outerShdw>
              </a:effectLst>
              <a:latin typeface="Calibri" panose="020F0502020204030204" pitchFamily="34" charset="0"/>
              <a:ea typeface="Calibri" panose="020F0502020204030204" pitchFamily="34" charset="0"/>
              <a:cs typeface="Arial" panose="020B0604020202020204" pitchFamily="34" charset="0"/>
            </a:endParaRPr>
          </a:p>
          <a:p>
            <a:pPr algn="just" rtl="1">
              <a:lnSpc>
                <a:spcPct val="150000"/>
              </a:lnSpc>
              <a:spcAft>
                <a:spcPts val="1000"/>
              </a:spcAft>
            </a:pPr>
            <a:r>
              <a:rPr lang="ar-IQ" sz="2000" dirty="0">
                <a:latin typeface="Calibri" panose="020F0502020204030204" pitchFamily="34" charset="0"/>
                <a:ea typeface="Calibri" panose="020F0502020204030204" pitchFamily="34" charset="0"/>
              </a:rPr>
              <a:t>وهي على الاغلب تصمم او تخطط لنوع خاص من الرياضيين المتقدمين </a:t>
            </a:r>
            <a:r>
              <a:rPr lang="ar-IQ" sz="2000" dirty="0" err="1">
                <a:latin typeface="Calibri" panose="020F0502020204030204" pitchFamily="34" charset="0"/>
                <a:ea typeface="Calibri" panose="020F0502020204030204" pitchFamily="34" charset="0"/>
              </a:rPr>
              <a:t>ورياضيوا</a:t>
            </a:r>
            <a:r>
              <a:rPr lang="ar-IQ" sz="2000" dirty="0">
                <a:latin typeface="Calibri" panose="020F0502020204030204" pitchFamily="34" charset="0"/>
                <a:ea typeface="Calibri" panose="020F0502020204030204" pitchFamily="34" charset="0"/>
              </a:rPr>
              <a:t> المستويات العالية. فعلى الرغم من ان مثل هذه الوحدات تقلل من دور سيطرة المدرب على ادارة التدريب لمثل هؤلاء الرياضيين </a:t>
            </a:r>
            <a:r>
              <a:rPr lang="ar-IQ" sz="2000" dirty="0" err="1">
                <a:latin typeface="Calibri" panose="020F0502020204030204" pitchFamily="34" charset="0"/>
                <a:ea typeface="Calibri" panose="020F0502020204030204" pitchFamily="34" charset="0"/>
              </a:rPr>
              <a:t>لإأن</a:t>
            </a:r>
            <a:r>
              <a:rPr lang="ar-IQ" sz="2000" dirty="0">
                <a:latin typeface="Calibri" panose="020F0502020204030204" pitchFamily="34" charset="0"/>
                <a:ea typeface="Calibri" panose="020F0502020204030204" pitchFamily="34" charset="0"/>
              </a:rPr>
              <a:t> لها فائدة كبيرة وهي بناء الثقة بين المدرب والرياضي فضلا عن انها تطور شعور الرياضيين التام بالالتزام في عملية التدريب وتحفزهم على الاستقلال الذاتي وكذلك تنمي عملية النضج لدى الرياضيين بحل الواجبات التدريبية التي ستكون مفيدة كثيرا اثناء السباقات التي لا يكون فيها المدرب موجودا لمساعدة الرياضيين.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871432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advTm="42722">
        <p15:prstTrans prst="origami"/>
      </p:transition>
    </mc:Choice>
    <mc:Fallback>
      <p:transition spd="slow" advTm="42722">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B3F9E-0E4A-4F8E-977D-2361CBF6D366}"/>
              </a:ext>
            </a:extLst>
          </p:cNvPr>
          <p:cNvSpPr>
            <a:spLocks noGrp="1"/>
          </p:cNvSpPr>
          <p:nvPr>
            <p:ph type="title"/>
          </p:nvPr>
        </p:nvSpPr>
        <p:spPr/>
        <p:txBody>
          <a:bodyPr/>
          <a:lstStyle/>
          <a:p>
            <a:pPr algn="r" rtl="1"/>
            <a:r>
              <a:rPr lang="ar-IQ" dirty="0"/>
              <a:t>زمن الوحدة التدريبية</a:t>
            </a:r>
            <a:endParaRPr lang="en-US" dirty="0"/>
          </a:p>
        </p:txBody>
      </p:sp>
      <p:sp>
        <p:nvSpPr>
          <p:cNvPr id="3" name="Content Placeholder 2">
            <a:extLst>
              <a:ext uri="{FF2B5EF4-FFF2-40B4-BE49-F238E27FC236}">
                <a16:creationId xmlns:a16="http://schemas.microsoft.com/office/drawing/2014/main" id="{9E98A971-273F-405D-AB35-6F3B44890F3C}"/>
              </a:ext>
            </a:extLst>
          </p:cNvPr>
          <p:cNvSpPr>
            <a:spLocks noGrp="1"/>
          </p:cNvSpPr>
          <p:nvPr>
            <p:ph idx="1"/>
          </p:nvPr>
        </p:nvSpPr>
        <p:spPr>
          <a:xfrm>
            <a:off x="0" y="1853754"/>
            <a:ext cx="11701749" cy="3944393"/>
          </a:xfrm>
        </p:spPr>
        <p:txBody>
          <a:bodyPr>
            <a:noAutofit/>
          </a:bodyPr>
          <a:lstStyle/>
          <a:p>
            <a:pPr algn="r" rtl="1"/>
            <a:r>
              <a:rPr lang="ar-IQ" sz="2400" dirty="0"/>
              <a:t>ان زمن الوحدة التدريبية عموما هو ساعتين او يمكن ان يكون بين (4-5) ساعات. فلوا اخذنا بنظر الاعتبار اهمية الزمن في تخطيط مدة الوحدة التدريبية فهنالك وحدات تدريبية:</a:t>
            </a:r>
            <a:endParaRPr lang="en-US" sz="2400" dirty="0"/>
          </a:p>
          <a:p>
            <a:pPr lvl="0" algn="r" rtl="1"/>
            <a:r>
              <a:rPr lang="ar-IQ" sz="2400" dirty="0"/>
              <a:t>قصيرة ومدتها تكون بين (30 – 90) دقيقة.</a:t>
            </a:r>
            <a:endParaRPr lang="en-US" sz="2400" dirty="0"/>
          </a:p>
          <a:p>
            <a:pPr lvl="0" algn="r" rtl="1"/>
            <a:r>
              <a:rPr lang="ar-IQ" sz="2400" dirty="0"/>
              <a:t> متوسطة ومدتها تكون بين (2 – 3) ساعات.</a:t>
            </a:r>
            <a:endParaRPr lang="en-US" sz="2400" dirty="0"/>
          </a:p>
          <a:p>
            <a:pPr lvl="0" algn="r" rtl="1"/>
            <a:r>
              <a:rPr lang="ar-IQ" sz="2400" dirty="0"/>
              <a:t> طويلة مدتها اكثر من (3) ساعات.</a:t>
            </a:r>
            <a:endParaRPr lang="en-US" sz="2400" dirty="0"/>
          </a:p>
          <a:p>
            <a:pPr algn="r" rtl="1"/>
            <a:r>
              <a:rPr lang="ar-IQ" sz="2400" dirty="0"/>
              <a:t>هذا وان الاختلاف الكبير لمدة زمن الوحدات التدريبية يمكن ان يكون ضمن الالعاب والفعاليات الرياضية الفردية، في حين تكون مدة زمن الوحدات التدريبية في الالعاب الفرقية ثابتة على الاكثر. من جهة اخرى، فأن مدة زمن الوحدة التدريبية يعتمد على مفردات ومحتويات، نوع، شكل الفعالية او اللعبة الرياضية، ومستوى الاعداد البدني للرياضيين.</a:t>
            </a:r>
          </a:p>
        </p:txBody>
      </p:sp>
    </p:spTree>
    <p:extLst>
      <p:ext uri="{BB962C8B-B14F-4D97-AF65-F5344CB8AC3E}">
        <p14:creationId xmlns:p14="http://schemas.microsoft.com/office/powerpoint/2010/main" val="3458127354"/>
      </p:ext>
    </p:extLst>
  </p:cSld>
  <p:clrMapOvr>
    <a:masterClrMapping/>
  </p:clrMapOvr>
  <mc:AlternateContent xmlns:mc="http://schemas.openxmlformats.org/markup-compatibility/2006">
    <mc:Choice xmlns:p14="http://schemas.microsoft.com/office/powerpoint/2010/main" Requires="p14">
      <p:transition spd="slow" p14:dur="4400" advTm="61131">
        <p14:honeycomb/>
      </p:transition>
    </mc:Choice>
    <mc:Fallback>
      <p:transition spd="slow" advTm="61131">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C43FF-8CB0-4449-99E6-7710CEC2E330}"/>
              </a:ext>
            </a:extLst>
          </p:cNvPr>
          <p:cNvSpPr>
            <a:spLocks noGrp="1"/>
          </p:cNvSpPr>
          <p:nvPr>
            <p:ph type="title"/>
          </p:nvPr>
        </p:nvSpPr>
        <p:spPr/>
        <p:txBody>
          <a:bodyPr/>
          <a:lstStyle/>
          <a:p>
            <a:pPr algn="r" rtl="1"/>
            <a:r>
              <a:rPr lang="ar-IQ" b="1" dirty="0"/>
              <a:t>التخطيط في المجال الرياضي:</a:t>
            </a:r>
            <a:endParaRPr lang="en-US" b="1" dirty="0"/>
          </a:p>
        </p:txBody>
      </p:sp>
      <p:sp>
        <p:nvSpPr>
          <p:cNvPr id="3" name="Content Placeholder 2">
            <a:extLst>
              <a:ext uri="{FF2B5EF4-FFF2-40B4-BE49-F238E27FC236}">
                <a16:creationId xmlns:a16="http://schemas.microsoft.com/office/drawing/2014/main" id="{005CEBB9-F2FD-454A-B5E5-C9D014311A18}"/>
              </a:ext>
            </a:extLst>
          </p:cNvPr>
          <p:cNvSpPr>
            <a:spLocks noGrp="1"/>
          </p:cNvSpPr>
          <p:nvPr>
            <p:ph idx="1"/>
          </p:nvPr>
        </p:nvSpPr>
        <p:spPr>
          <a:xfrm>
            <a:off x="1451579" y="2015732"/>
            <a:ext cx="9603275" cy="3900326"/>
          </a:xfrm>
        </p:spPr>
        <p:txBody>
          <a:bodyPr>
            <a:normAutofit/>
          </a:bodyPr>
          <a:lstStyle/>
          <a:p>
            <a:pPr algn="r" rtl="1"/>
            <a:r>
              <a:rPr lang="ar-IQ" dirty="0"/>
              <a:t> فالتخطيط عمليه واعية تستوجب التقييم والمقارنة بين الانجاز الفعلي وما يقابله في الخطة المرسومة فصلة التخطيط في التربية البدنية عامه وبعلم التدريب خاصة لا تقل أهميه عن صلته بالاقتصاد والسياسة وبقية العلوم الأخرى وتكمن أهميته في كونها تضع حدا للعمل العشوائي المرتجل الذي غالبا ما تكون نتائجه غير مرضيه.</a:t>
            </a:r>
            <a:endParaRPr lang="en-US" dirty="0"/>
          </a:p>
          <a:p>
            <a:pPr algn="r" rtl="1"/>
            <a:r>
              <a:rPr lang="ar-IQ" dirty="0"/>
              <a:t>     بصورة عامة ان التخطيط في التدريب هو توجيهات منظمة تهدف الى زيادة الكفاءة وفاعلية الفرد او احد الاجراءات التنبؤية التي تعتمد دراسات في واقع التدريبي وما يتعلق بها من علوم مساعدة اخرى من اجل تحقيق هدف مرسوم مسبقا هو رفع مستوى الإنجاز</a:t>
            </a:r>
          </a:p>
          <a:p>
            <a:pPr algn="r" rtl="1"/>
            <a:r>
              <a:rPr lang="ar-IQ" dirty="0"/>
              <a:t> أن تخطيط العملية التدريبية يساعد المدرب الرياضي على تجزئة العمل وفق مراحل متعاقبة تستند الواحدة منها على نتائج سابقتها وتهيئ التي تليها دون إي تكرار أو أضاعه للوقت والجهد. أي تعد أجندة لتنظيم مراحل الواجبات التدريبية على وفق الأهداف المحددة والمرسومة. او الاداء الرياضي الى اعلى مستوى ممكن.</a:t>
            </a:r>
            <a:endParaRPr lang="en-US" dirty="0"/>
          </a:p>
        </p:txBody>
      </p:sp>
    </p:spTree>
    <p:custDataLst>
      <p:tags r:id="rId1"/>
    </p:custDataLst>
    <p:extLst>
      <p:ext uri="{BB962C8B-B14F-4D97-AF65-F5344CB8AC3E}">
        <p14:creationId xmlns:p14="http://schemas.microsoft.com/office/powerpoint/2010/main" val="2648083773"/>
      </p:ext>
    </p:extLst>
  </p:cSld>
  <p:clrMapOvr>
    <a:masterClrMapping/>
  </p:clrMapOvr>
  <mc:AlternateContent xmlns:mc="http://schemas.openxmlformats.org/markup-compatibility/2006">
    <mc:Choice xmlns:p14="http://schemas.microsoft.com/office/powerpoint/2010/main" Requires="p14">
      <p:transition spd="slow" p14:dur="2000" advTm="58517"/>
    </mc:Choice>
    <mc:Fallback>
      <p:transition spd="slow" advTm="585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5AB0D-2183-4737-92C9-ADE79AA7EF78}"/>
              </a:ext>
            </a:extLst>
          </p:cNvPr>
          <p:cNvSpPr>
            <a:spLocks noGrp="1"/>
          </p:cNvSpPr>
          <p:nvPr>
            <p:ph type="title"/>
          </p:nvPr>
        </p:nvSpPr>
        <p:spPr/>
        <p:txBody>
          <a:bodyPr/>
          <a:lstStyle/>
          <a:p>
            <a:pPr algn="r" rtl="1"/>
            <a:r>
              <a:rPr lang="ar-IQ" b="1" dirty="0"/>
              <a:t>الخطة في المجال الرياضي:</a:t>
            </a:r>
            <a:endParaRPr lang="en-US" b="1" dirty="0"/>
          </a:p>
        </p:txBody>
      </p:sp>
      <p:sp>
        <p:nvSpPr>
          <p:cNvPr id="3" name="Content Placeholder 2">
            <a:extLst>
              <a:ext uri="{FF2B5EF4-FFF2-40B4-BE49-F238E27FC236}">
                <a16:creationId xmlns:a16="http://schemas.microsoft.com/office/drawing/2014/main" id="{E89D0F7B-33D8-4B6C-AB50-25F8169AC469}"/>
              </a:ext>
            </a:extLst>
          </p:cNvPr>
          <p:cNvSpPr>
            <a:spLocks noGrp="1"/>
          </p:cNvSpPr>
          <p:nvPr>
            <p:ph idx="1"/>
          </p:nvPr>
        </p:nvSpPr>
        <p:spPr>
          <a:xfrm>
            <a:off x="1451579" y="2015732"/>
            <a:ext cx="9603275" cy="3955410"/>
          </a:xfrm>
        </p:spPr>
        <p:txBody>
          <a:bodyPr>
            <a:normAutofit lnSpcReduction="10000"/>
          </a:bodyPr>
          <a:lstStyle/>
          <a:p>
            <a:pPr algn="r" rtl="1"/>
            <a:r>
              <a:rPr lang="ar-IQ" dirty="0"/>
              <a:t>فالخطة هي مجموعة من التدابير المحددة التي تتخذ من اجل تحقيق هدف معين. وهذا يعني ان مفهوم الخطة يحددها عنصران:</a:t>
            </a:r>
            <a:endParaRPr lang="en-US" dirty="0"/>
          </a:p>
          <a:p>
            <a:pPr lvl="0" algn="r" rtl="1"/>
            <a:r>
              <a:rPr lang="ar-IQ" dirty="0"/>
              <a:t>اولهما وجود هدف، أي غاية تريد الوصول اليها.</a:t>
            </a:r>
            <a:endParaRPr lang="en-US" dirty="0"/>
          </a:p>
          <a:p>
            <a:pPr lvl="0" algn="r" rtl="1"/>
            <a:r>
              <a:rPr lang="ar-IQ" dirty="0"/>
              <a:t> وثانيهما وضع تدابير محددة ووسائل مرسومة من اجل بلوغ هذا الهدف.</a:t>
            </a:r>
            <a:endParaRPr lang="en-US" dirty="0"/>
          </a:p>
          <a:p>
            <a:pPr algn="r" rtl="1"/>
            <a:r>
              <a:rPr lang="ar-IQ" dirty="0"/>
              <a:t>      ويرى شامل واخرون (بان التنبؤ والذي هو جوهر عملية التخطيط والركيزة الاساسية التي يقوم عليها) لا يقوم على التكهن او الرجم بالغيب، وانما يقوم على التفكير المنطقي يقود الى التوقعات حكيمة لها ما يبررها عقلاً وبناء على تقديرات وافتراضات مبنية على اساس علمي مدروس لا على مجرد تكهنات او اجتهادات شخصية او عفوية.  </a:t>
            </a:r>
            <a:endParaRPr lang="en-US" dirty="0"/>
          </a:p>
          <a:p>
            <a:pPr algn="r" rtl="1"/>
            <a:r>
              <a:rPr lang="ar-IQ" dirty="0"/>
              <a:t>      </a:t>
            </a:r>
            <a:r>
              <a:rPr lang="ar-IQ" b="1" dirty="0"/>
              <a:t>يعني ذلك ان التخطيط = تنبؤ + خطة</a:t>
            </a:r>
            <a:r>
              <a:rPr lang="ar-IQ" dirty="0"/>
              <a:t>. </a:t>
            </a:r>
            <a:endParaRPr lang="en-US" dirty="0"/>
          </a:p>
          <a:p>
            <a:pPr algn="r" rtl="1"/>
            <a:r>
              <a:rPr lang="ar-IQ" b="1" dirty="0"/>
              <a:t>الخطة:</a:t>
            </a:r>
            <a:r>
              <a:rPr lang="ar-IQ" dirty="0"/>
              <a:t> هي الاطار العام الذي يحدد المعالم الاساسية للبرنامج التدريبي. </a:t>
            </a:r>
            <a:endParaRPr lang="en-US" dirty="0"/>
          </a:p>
        </p:txBody>
      </p:sp>
    </p:spTree>
    <p:extLst>
      <p:ext uri="{BB962C8B-B14F-4D97-AF65-F5344CB8AC3E}">
        <p14:creationId xmlns:p14="http://schemas.microsoft.com/office/powerpoint/2010/main" val="1906958977"/>
      </p:ext>
    </p:extLst>
  </p:cSld>
  <p:clrMapOvr>
    <a:masterClrMapping/>
  </p:clrMapOvr>
  <mc:AlternateContent xmlns:mc="http://schemas.openxmlformats.org/markup-compatibility/2006">
    <mc:Choice xmlns:p14="http://schemas.microsoft.com/office/powerpoint/2010/main" Requires="p14">
      <p:transition spd="slow" p14:dur="3000" advTm="47585">
        <p14:shred/>
      </p:transition>
    </mc:Choice>
    <mc:Fallback>
      <p:transition spd="slow" advTm="47585">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11218-D189-4EE5-BC6D-5E39D68AD48D}"/>
              </a:ext>
            </a:extLst>
          </p:cNvPr>
          <p:cNvSpPr>
            <a:spLocks noGrp="1"/>
          </p:cNvSpPr>
          <p:nvPr>
            <p:ph type="title"/>
          </p:nvPr>
        </p:nvSpPr>
        <p:spPr/>
        <p:txBody>
          <a:bodyPr/>
          <a:lstStyle/>
          <a:p>
            <a:pPr algn="r" rtl="1"/>
            <a:r>
              <a:rPr lang="ar-IQ" b="1" dirty="0"/>
              <a:t>فوائد التخطيط الرياضي:</a:t>
            </a:r>
            <a:endParaRPr lang="en-US" b="1" dirty="0"/>
          </a:p>
        </p:txBody>
      </p:sp>
      <p:sp>
        <p:nvSpPr>
          <p:cNvPr id="3" name="Content Placeholder 2">
            <a:extLst>
              <a:ext uri="{FF2B5EF4-FFF2-40B4-BE49-F238E27FC236}">
                <a16:creationId xmlns:a16="http://schemas.microsoft.com/office/drawing/2014/main" id="{03D6877B-B76A-45F0-B890-91C40A1B883A}"/>
              </a:ext>
            </a:extLst>
          </p:cNvPr>
          <p:cNvSpPr>
            <a:spLocks noGrp="1"/>
          </p:cNvSpPr>
          <p:nvPr>
            <p:ph idx="1"/>
          </p:nvPr>
        </p:nvSpPr>
        <p:spPr/>
        <p:txBody>
          <a:bodyPr>
            <a:normAutofit lnSpcReduction="10000"/>
          </a:bodyPr>
          <a:lstStyle/>
          <a:p>
            <a:pPr algn="r" rtl="1"/>
            <a:r>
              <a:rPr lang="ar-IQ" sz="2400" b="1" dirty="0"/>
              <a:t> ادناه بعض الفوائد التي يحققها التخطيط :</a:t>
            </a:r>
            <a:endParaRPr lang="en-US" sz="2400" b="1" dirty="0"/>
          </a:p>
          <a:p>
            <a:pPr lvl="0" algn="r" rtl="1"/>
            <a:r>
              <a:rPr lang="ar-IQ" dirty="0"/>
              <a:t>1- تجنب العشوائية والارتجال.</a:t>
            </a:r>
            <a:endParaRPr lang="en-US" dirty="0"/>
          </a:p>
          <a:p>
            <a:pPr lvl="0" algn="r" rtl="1"/>
            <a:r>
              <a:rPr lang="ar-IQ" dirty="0"/>
              <a:t>2- يعمل على تحديد الاهداف ومحاولة تحقيقها.</a:t>
            </a:r>
            <a:endParaRPr lang="en-US" dirty="0"/>
          </a:p>
          <a:p>
            <a:pPr lvl="0" algn="r" rtl="1"/>
            <a:r>
              <a:rPr lang="ar-IQ" dirty="0"/>
              <a:t>3- وضع وتصميم خطة معينة لتحقيق الاهداف.</a:t>
            </a:r>
            <a:endParaRPr lang="en-US" dirty="0"/>
          </a:p>
          <a:p>
            <a:pPr lvl="0" algn="r" rtl="1"/>
            <a:r>
              <a:rPr lang="ar-IQ" dirty="0"/>
              <a:t>4- تحديد مراحل التدريب في الخطة.</a:t>
            </a:r>
            <a:endParaRPr lang="en-US" dirty="0"/>
          </a:p>
          <a:p>
            <a:pPr lvl="0" algn="r" rtl="1"/>
            <a:r>
              <a:rPr lang="ar-IQ" dirty="0"/>
              <a:t>5- تشجيع النظرة المستقبلية.</a:t>
            </a:r>
            <a:endParaRPr lang="en-US" dirty="0"/>
          </a:p>
          <a:p>
            <a:pPr lvl="0" algn="r" rtl="1"/>
            <a:r>
              <a:rPr lang="ar-IQ" dirty="0"/>
              <a:t>6- تقليل فقدان الوقت والجهد والموارد المالية.</a:t>
            </a:r>
            <a:endParaRPr lang="en-US" dirty="0"/>
          </a:p>
          <a:p>
            <a:pPr algn="r" rtl="1"/>
            <a:endParaRPr lang="en-US" dirty="0"/>
          </a:p>
        </p:txBody>
      </p:sp>
    </p:spTree>
    <p:extLst>
      <p:ext uri="{BB962C8B-B14F-4D97-AF65-F5344CB8AC3E}">
        <p14:creationId xmlns:p14="http://schemas.microsoft.com/office/powerpoint/2010/main" val="4108962967"/>
      </p:ext>
    </p:extLst>
  </p:cSld>
  <p:clrMapOvr>
    <a:masterClrMapping/>
  </p:clrMapOvr>
  <p:transition spd="med" advTm="40887">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92CCF-AE0C-477E-8053-A61EC35A65F9}"/>
              </a:ext>
            </a:extLst>
          </p:cNvPr>
          <p:cNvSpPr>
            <a:spLocks noGrp="1"/>
          </p:cNvSpPr>
          <p:nvPr>
            <p:ph type="title"/>
          </p:nvPr>
        </p:nvSpPr>
        <p:spPr/>
        <p:txBody>
          <a:bodyPr/>
          <a:lstStyle/>
          <a:p>
            <a:pPr algn="r" rtl="1"/>
            <a:r>
              <a:rPr lang="ar-IQ" b="1" dirty="0"/>
              <a:t>عوامل نجاح التخطيط الرياضي:</a:t>
            </a:r>
            <a:endParaRPr lang="en-US" b="1" dirty="0"/>
          </a:p>
        </p:txBody>
      </p:sp>
      <p:sp>
        <p:nvSpPr>
          <p:cNvPr id="3" name="Content Placeholder 2">
            <a:extLst>
              <a:ext uri="{FF2B5EF4-FFF2-40B4-BE49-F238E27FC236}">
                <a16:creationId xmlns:a16="http://schemas.microsoft.com/office/drawing/2014/main" id="{4BC94E7F-A46C-4C71-8F65-7BA4CCBB8F8F}"/>
              </a:ext>
            </a:extLst>
          </p:cNvPr>
          <p:cNvSpPr>
            <a:spLocks noGrp="1"/>
          </p:cNvSpPr>
          <p:nvPr>
            <p:ph idx="1"/>
          </p:nvPr>
        </p:nvSpPr>
        <p:spPr/>
        <p:txBody>
          <a:bodyPr>
            <a:normAutofit fontScale="92500" lnSpcReduction="20000"/>
          </a:bodyPr>
          <a:lstStyle/>
          <a:p>
            <a:pPr algn="r" rtl="1"/>
            <a:r>
              <a:rPr lang="ar-IQ" dirty="0"/>
              <a:t>استعراضنا لما تقدم فان من الضروري نحدد اهم العوامل النجاح التي يجب ان نراعيها عند التخطيط لاي برنامج يتعلق بالشباب والرياضة ومن هذه العوامل نذكر الاتي:</a:t>
            </a:r>
            <a:endParaRPr lang="en-US" dirty="0"/>
          </a:p>
          <a:p>
            <a:pPr lvl="0" algn="r" rtl="1"/>
            <a:r>
              <a:rPr lang="ar-IQ" b="1" dirty="0"/>
              <a:t>1- الخطة تكون مستهدفة:</a:t>
            </a:r>
            <a:endParaRPr lang="en-US" dirty="0"/>
          </a:p>
          <a:p>
            <a:pPr algn="r" rtl="1"/>
            <a:r>
              <a:rPr lang="ar-IQ" dirty="0"/>
              <a:t>من المهم ان تكون الاهداف واضحة ومحددة تحديدا دقيقا واهمية ذلك تكمن في ان الاهداف تساعد في توجيه تحديد الاسلوب لتحقيق ذلك الهدف. فضلا عن ذلك فانة يساعده عند تقييم البرامج، لان عملية التقييم هي محاولة لقياس النتائج في ضوء ما كان مستهدفا تحقيقه.</a:t>
            </a:r>
            <a:endParaRPr lang="en-US" dirty="0"/>
          </a:p>
          <a:p>
            <a:pPr lvl="0" algn="r" rtl="1"/>
            <a:r>
              <a:rPr lang="ar-IQ" b="1" dirty="0"/>
              <a:t>2- تكون الخط علمية:</a:t>
            </a:r>
            <a:endParaRPr lang="en-US" dirty="0"/>
          </a:p>
          <a:p>
            <a:pPr algn="r" rtl="1"/>
            <a:r>
              <a:rPr lang="ar-IQ" dirty="0"/>
              <a:t>     تسند الخطة على اسس علمية واقعية من خلال النظريات العلمية والفرضيات الواقعية لتمكن من استخلاص نتائج ايجابية بدون الوقوع بمشاكل تعجز من تحقيق الاهداف الموضوعة باقل جهد ووقت ومال.</a:t>
            </a:r>
            <a:endParaRPr lang="en-US" dirty="0"/>
          </a:p>
          <a:p>
            <a:pPr algn="r" rtl="1"/>
            <a:endParaRPr lang="en-US" dirty="0"/>
          </a:p>
        </p:txBody>
      </p:sp>
    </p:spTree>
    <p:extLst>
      <p:ext uri="{BB962C8B-B14F-4D97-AF65-F5344CB8AC3E}">
        <p14:creationId xmlns:p14="http://schemas.microsoft.com/office/powerpoint/2010/main" val="3582965753"/>
      </p:ext>
    </p:extLst>
  </p:cSld>
  <p:clrMapOvr>
    <a:masterClrMapping/>
  </p:clrMapOvr>
  <mc:AlternateContent xmlns:mc="http://schemas.openxmlformats.org/markup-compatibility/2006">
    <mc:Choice xmlns:p14="http://schemas.microsoft.com/office/powerpoint/2010/main" Requires="p14">
      <p:transition spd="slow" p14:dur="2000" advTm="54522">
        <p14:prism isContent="1"/>
      </p:transition>
    </mc:Choice>
    <mc:Fallback>
      <p:transition spd="slow" advTm="54522">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C6EDAD-4277-46C0-B430-5884971CC1AD}"/>
              </a:ext>
            </a:extLst>
          </p:cNvPr>
          <p:cNvSpPr/>
          <p:nvPr/>
        </p:nvSpPr>
        <p:spPr>
          <a:xfrm>
            <a:off x="1101687" y="187288"/>
            <a:ext cx="9088915" cy="5796330"/>
          </a:xfrm>
          <a:prstGeom prst="rect">
            <a:avLst/>
          </a:prstGeom>
        </p:spPr>
        <p:txBody>
          <a:bodyPr wrap="square">
            <a:spAutoFit/>
          </a:bodyPr>
          <a:lstStyle/>
          <a:p>
            <a:pPr marR="0" lvl="0" algn="just" rtl="1">
              <a:lnSpc>
                <a:spcPct val="115000"/>
              </a:lnSpc>
              <a:spcBef>
                <a:spcPts val="600"/>
              </a:spcBef>
              <a:spcAft>
                <a:spcPts val="300"/>
              </a:spcAft>
              <a:tabLst>
                <a:tab pos="44450" algn="l"/>
              </a:tabLst>
            </a:pPr>
            <a:r>
              <a:rPr lang="ar-IQ" b="1" dirty="0">
                <a:latin typeface="Agency FB" panose="020B0503020202020204" pitchFamily="34" charset="0"/>
                <a:ea typeface="Times New Roman" panose="02020603050405020304" pitchFamily="18" charset="0"/>
                <a:cs typeface="Simplified Arabic" panose="02020603050405020304" pitchFamily="18" charset="-78"/>
              </a:rPr>
              <a:t>3- تصميم الخطة في حدود الامكانيات:</a:t>
            </a:r>
            <a:endParaRPr lang="en-US" sz="1200" dirty="0">
              <a:latin typeface="Calibri" panose="020F0502020204030204" pitchFamily="34" charset="0"/>
              <a:ea typeface="Times New Roman" panose="02020603050405020304" pitchFamily="18" charset="0"/>
              <a:cs typeface="Arial" panose="020B0604020202020204" pitchFamily="34" charset="0"/>
            </a:endParaRPr>
          </a:p>
          <a:p>
            <a:pPr marL="228600" marR="0" algn="just" rtl="1">
              <a:lnSpc>
                <a:spcPct val="115000"/>
              </a:lnSpc>
              <a:spcBef>
                <a:spcPts val="0"/>
              </a:spcBef>
              <a:spcAft>
                <a:spcPts val="1000"/>
              </a:spcAft>
            </a:pPr>
            <a:r>
              <a:rPr lang="ar-IQ" dirty="0">
                <a:latin typeface="Agency FB" panose="020B0503020202020204" pitchFamily="34" charset="0"/>
                <a:ea typeface="Times New Roman" panose="02020603050405020304" pitchFamily="18" charset="0"/>
                <a:cs typeface="Simplified Arabic" panose="02020603050405020304" pitchFamily="18" charset="-78"/>
              </a:rPr>
              <a:t>     لتكون الخطة اكثر واقعية يجب ان تكون مستلزمات الخطة متوافر وامكانيات تنفيذها يسيره من ناحية الاجهزة والتجهيزات الضرورية. </a:t>
            </a:r>
            <a:endParaRPr lang="en-US" sz="1200" dirty="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600"/>
              </a:spcBef>
              <a:spcAft>
                <a:spcPts val="300"/>
              </a:spcAft>
              <a:tabLst>
                <a:tab pos="44450" algn="l"/>
              </a:tabLst>
            </a:pPr>
            <a:r>
              <a:rPr lang="ar-IQ" b="1" dirty="0">
                <a:latin typeface="Agency FB" panose="020B0503020202020204" pitchFamily="34" charset="0"/>
                <a:ea typeface="Times New Roman" panose="02020603050405020304" pitchFamily="18" charset="0"/>
                <a:cs typeface="Simplified Arabic" panose="02020603050405020304" pitchFamily="18" charset="-78"/>
              </a:rPr>
              <a:t>4- تنظيم الخطة:</a:t>
            </a:r>
            <a:endParaRPr lang="en-US" sz="1200" dirty="0">
              <a:latin typeface="Calibri" panose="020F0502020204030204" pitchFamily="34" charset="0"/>
              <a:ea typeface="Times New Roman" panose="02020603050405020304" pitchFamily="18" charset="0"/>
              <a:cs typeface="Arial" panose="020B0604020202020204" pitchFamily="34" charset="0"/>
            </a:endParaRPr>
          </a:p>
          <a:p>
            <a:pPr marL="228600" marR="0" algn="just" rtl="1">
              <a:lnSpc>
                <a:spcPct val="115000"/>
              </a:lnSpc>
              <a:spcBef>
                <a:spcPts val="600"/>
              </a:spcBef>
              <a:spcAft>
                <a:spcPts val="300"/>
              </a:spcAft>
              <a:tabLst>
                <a:tab pos="44450" algn="l"/>
              </a:tabLst>
            </a:pPr>
            <a:r>
              <a:rPr lang="ar-IQ" dirty="0">
                <a:latin typeface="Agency FB" panose="020B0503020202020204" pitchFamily="34" charset="0"/>
                <a:ea typeface="Times New Roman" panose="02020603050405020304" pitchFamily="18" charset="0"/>
                <a:cs typeface="Simplified Arabic" panose="02020603050405020304" pitchFamily="18" charset="-78"/>
              </a:rPr>
              <a:t> يجب اسناد مسؤولية وضع الخطوات وتنفيذها ومتابعتها الى من تتوافر لديهم الخبرة والدراية من اصحاب الاختصاص.</a:t>
            </a:r>
            <a:endParaRPr lang="en-US" sz="1200" dirty="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600"/>
              </a:spcBef>
              <a:spcAft>
                <a:spcPts val="300"/>
              </a:spcAft>
              <a:tabLst>
                <a:tab pos="44450" algn="l"/>
              </a:tabLst>
            </a:pPr>
            <a:r>
              <a:rPr lang="ar-IQ" b="1" dirty="0">
                <a:latin typeface="Agency FB" panose="020B0503020202020204" pitchFamily="34" charset="0"/>
                <a:ea typeface="Times New Roman" panose="02020603050405020304" pitchFamily="18" charset="0"/>
                <a:cs typeface="Simplified Arabic" panose="02020603050405020304" pitchFamily="18" charset="-78"/>
              </a:rPr>
              <a:t>5- مراعاة الوقت المناسب لتنفيذ الخطة.</a:t>
            </a:r>
          </a:p>
          <a:p>
            <a:pPr marR="0" lvl="0" algn="just" rtl="1">
              <a:lnSpc>
                <a:spcPct val="115000"/>
              </a:lnSpc>
              <a:spcBef>
                <a:spcPts val="600"/>
              </a:spcBef>
              <a:spcAft>
                <a:spcPts val="300"/>
              </a:spcAft>
              <a:tabLst>
                <a:tab pos="44450" algn="l"/>
              </a:tabLst>
            </a:pPr>
            <a:r>
              <a:rPr lang="ar-IQ" dirty="0">
                <a:latin typeface="Calibri" panose="020F0502020204030204" pitchFamily="34" charset="0"/>
                <a:ea typeface="Times New Roman" panose="02020603050405020304" pitchFamily="18" charset="0"/>
                <a:cs typeface="Arial" panose="020B0604020202020204" pitchFamily="34" charset="0"/>
              </a:rPr>
              <a:t>يجب ان يكون وقت تنفيذ الخطة يتلاءم مع الاعداد البدني والمهاري والخططي للاعبين، ومثال على ذلك لا يجوز ان تهدف الخطة الى تطوير الجانب الخططي واللعب في حين ان اللاعبين لم تكتمل لديهم متطلبات اللياقة البدنية الضرورية لتنفيذ متطلبات المرحلة وهي تطوير الجانب الخططي.</a:t>
            </a:r>
          </a:p>
          <a:p>
            <a:pPr marR="0" lvl="0" algn="just" rtl="1">
              <a:lnSpc>
                <a:spcPct val="115000"/>
              </a:lnSpc>
              <a:spcBef>
                <a:spcPts val="600"/>
              </a:spcBef>
              <a:spcAft>
                <a:spcPts val="300"/>
              </a:spcAft>
              <a:tabLst>
                <a:tab pos="44450" algn="l"/>
              </a:tabLst>
            </a:pPr>
            <a:r>
              <a:rPr lang="ar-IQ" dirty="0">
                <a:latin typeface="Calibri" panose="020F0502020204030204" pitchFamily="34" charset="0"/>
                <a:ea typeface="Times New Roman" panose="02020603050405020304" pitchFamily="18" charset="0"/>
                <a:cs typeface="Arial" panose="020B0604020202020204" pitchFamily="34" charset="0"/>
              </a:rPr>
              <a:t>لذا يجب ان يكون هنالك توقيت مناسب لتنفيذ متطلبات الخطة التدريبية.</a:t>
            </a:r>
            <a:endParaRPr lang="en-US" dirty="0">
              <a:latin typeface="Calibri" panose="020F0502020204030204" pitchFamily="34" charset="0"/>
              <a:ea typeface="Times New Roman" panose="02020603050405020304" pitchFamily="18" charset="0"/>
              <a:cs typeface="Arial" panose="020B0604020202020204" pitchFamily="34" charset="0"/>
            </a:endParaRPr>
          </a:p>
          <a:p>
            <a:pPr marR="0" lvl="0" algn="just" rtl="1">
              <a:lnSpc>
                <a:spcPct val="115000"/>
              </a:lnSpc>
              <a:spcBef>
                <a:spcPts val="600"/>
              </a:spcBef>
              <a:spcAft>
                <a:spcPts val="300"/>
              </a:spcAft>
              <a:tabLst>
                <a:tab pos="44450" algn="l"/>
              </a:tabLst>
            </a:pPr>
            <a:r>
              <a:rPr lang="ar-IQ" b="1" dirty="0">
                <a:latin typeface="Agency FB" panose="020B0503020202020204" pitchFamily="34" charset="0"/>
                <a:ea typeface="Times New Roman" panose="02020603050405020304" pitchFamily="18" charset="0"/>
                <a:cs typeface="Simplified Arabic" panose="02020603050405020304" pitchFamily="18" charset="-78"/>
              </a:rPr>
              <a:t>6- استخدام الوسائل الاعلامية المناسبة.</a:t>
            </a:r>
          </a:p>
          <a:p>
            <a:pPr marR="0" lvl="0" algn="just" rtl="1">
              <a:lnSpc>
                <a:spcPct val="115000"/>
              </a:lnSpc>
              <a:spcBef>
                <a:spcPts val="600"/>
              </a:spcBef>
              <a:spcAft>
                <a:spcPts val="300"/>
              </a:spcAft>
              <a:tabLst>
                <a:tab pos="44450" algn="l"/>
              </a:tabLst>
            </a:pPr>
            <a:r>
              <a:rPr lang="ar-IQ" dirty="0">
                <a:latin typeface="Agency FB" panose="020B0503020202020204" pitchFamily="34" charset="0"/>
                <a:ea typeface="Times New Roman" panose="02020603050405020304" pitchFamily="18" charset="0"/>
                <a:cs typeface="Simplified Arabic" panose="02020603050405020304" pitchFamily="18" charset="-78"/>
              </a:rPr>
              <a:t>المقصود به انه يجب ان يكون هنالك وسائل إعلامية مناسبة، اما ان تكون عن طريق الانترنيت او باستخدام الصحف الرسمية بحيث كل وسيلة تهدف الى غاية معينة، فمثلا يمكن ان يكون هنالك اعلان عن طريق الانترنيت يوضح تدريبات الفريق ومدى استعداده اما الوسيلة الثانية فتكون عن تحديد موعد مباراة رسمية مثلا او تصريح المدير الفني للفريق عن حالة الفريق او لقاءات مع اللاعبين.</a:t>
            </a:r>
            <a:endParaRPr lang="en-US"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92822583"/>
      </p:ext>
    </p:extLst>
  </p:cSld>
  <p:clrMapOvr>
    <a:masterClrMapping/>
  </p:clrMapOvr>
  <mc:AlternateContent xmlns:mc="http://schemas.openxmlformats.org/markup-compatibility/2006">
    <mc:Choice xmlns:p14="http://schemas.microsoft.com/office/powerpoint/2010/main" Requires="p14">
      <p:transition spd="slow" p14:dur="2000" advTm="53688">
        <p14:ferris dir="l"/>
      </p:transition>
    </mc:Choice>
    <mc:Fallback>
      <p:transition spd="slow" advTm="53688">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A2276-FAE1-4ACF-B9E7-17D90DDA0AA6}"/>
              </a:ext>
            </a:extLst>
          </p:cNvPr>
          <p:cNvSpPr>
            <a:spLocks noGrp="1"/>
          </p:cNvSpPr>
          <p:nvPr>
            <p:ph type="title"/>
          </p:nvPr>
        </p:nvSpPr>
        <p:spPr>
          <a:xfrm>
            <a:off x="1322025" y="231642"/>
            <a:ext cx="9603275" cy="1049235"/>
          </a:xfrm>
        </p:spPr>
        <p:txBody>
          <a:bodyPr/>
          <a:lstStyle/>
          <a:p>
            <a:pPr algn="r" rtl="1"/>
            <a:r>
              <a:rPr lang="ar-IQ" b="1" dirty="0"/>
              <a:t>معوقات التخطيط الرياضي:</a:t>
            </a:r>
            <a:br>
              <a:rPr lang="en-US" dirty="0"/>
            </a:br>
            <a:endParaRPr lang="en-US" dirty="0"/>
          </a:p>
        </p:txBody>
      </p:sp>
      <p:sp>
        <p:nvSpPr>
          <p:cNvPr id="3" name="Content Placeholder 2">
            <a:extLst>
              <a:ext uri="{FF2B5EF4-FFF2-40B4-BE49-F238E27FC236}">
                <a16:creationId xmlns:a16="http://schemas.microsoft.com/office/drawing/2014/main" id="{7E52CBB4-7862-4C1B-9497-D34C78A792D1}"/>
              </a:ext>
            </a:extLst>
          </p:cNvPr>
          <p:cNvSpPr>
            <a:spLocks noGrp="1"/>
          </p:cNvSpPr>
          <p:nvPr>
            <p:ph idx="1"/>
          </p:nvPr>
        </p:nvSpPr>
        <p:spPr>
          <a:xfrm>
            <a:off x="1322025" y="1495362"/>
            <a:ext cx="9640390" cy="4387645"/>
          </a:xfrm>
        </p:spPr>
        <p:txBody>
          <a:bodyPr>
            <a:normAutofit fontScale="92500" lnSpcReduction="10000"/>
          </a:bodyPr>
          <a:lstStyle/>
          <a:p>
            <a:pPr algn="r" rtl="1"/>
            <a:r>
              <a:rPr lang="ar-IQ" b="1" dirty="0"/>
              <a:t> </a:t>
            </a:r>
            <a:r>
              <a:rPr lang="ar-IQ" dirty="0"/>
              <a:t>ان اهم العوامل المعيقة للتخطيط الرياضي هي:</a:t>
            </a:r>
            <a:endParaRPr lang="en-US" dirty="0"/>
          </a:p>
          <a:p>
            <a:pPr lvl="0" algn="r" rtl="1"/>
            <a:r>
              <a:rPr lang="ar-IQ" b="1" dirty="0"/>
              <a:t>1- التغير المستمر:</a:t>
            </a:r>
            <a:endParaRPr lang="en-US" dirty="0"/>
          </a:p>
          <a:p>
            <a:pPr algn="r" rtl="1"/>
            <a:r>
              <a:rPr lang="ar-IQ" dirty="0"/>
              <a:t>     ان المتغيرات الانية التي تطرأ على الخطة باستمرار قد تضعف المعالجات الانية مما تؤثر سلبا على النتائج الخطة.</a:t>
            </a:r>
            <a:r>
              <a:rPr lang="ar-IQ" b="1" dirty="0"/>
              <a:t> </a:t>
            </a:r>
            <a:endParaRPr lang="en-US" dirty="0"/>
          </a:p>
          <a:p>
            <a:pPr lvl="0" algn="r" rtl="1"/>
            <a:r>
              <a:rPr lang="ar-IQ" b="1" dirty="0"/>
              <a:t>2- عدم توافر الوقت للتخطيط:</a:t>
            </a:r>
            <a:endParaRPr lang="en-US" dirty="0"/>
          </a:p>
          <a:p>
            <a:pPr algn="r" rtl="1"/>
            <a:r>
              <a:rPr lang="ar-IQ" dirty="0"/>
              <a:t>     يجب توافر الوقت اللازم  للتخطيط لأفراد الجهاز المعني بالتخطيط وكفايته، لإمكانية التخطيط والتنفيذ والمتابعة، ومن عدم توافره يشكل سلبا على التخطيط    </a:t>
            </a:r>
            <a:endParaRPr lang="en-US" dirty="0"/>
          </a:p>
          <a:p>
            <a:pPr lvl="0" algn="r" rtl="1"/>
            <a:r>
              <a:rPr lang="ar-IQ" b="1" dirty="0"/>
              <a:t>3- صعوبة تقييم واختيار النتائج:</a:t>
            </a:r>
            <a:endParaRPr lang="en-US" dirty="0"/>
          </a:p>
          <a:p>
            <a:pPr lvl="0" algn="r" rtl="1"/>
            <a:r>
              <a:rPr lang="ar-IQ" b="1" dirty="0"/>
              <a:t>4- عدم توافر الخبرة الفنية:</a:t>
            </a:r>
            <a:endParaRPr lang="en-US" dirty="0"/>
          </a:p>
          <a:p>
            <a:pPr lvl="0" algn="r" rtl="1"/>
            <a:r>
              <a:rPr lang="ar-IQ" b="1" dirty="0"/>
              <a:t>5- الفهم الخاطئ لأهمية النشاط الرياضي:</a:t>
            </a:r>
            <a:endParaRPr lang="en-US" dirty="0"/>
          </a:p>
          <a:p>
            <a:pPr lvl="0" algn="r" rtl="1"/>
            <a:r>
              <a:rPr lang="ar-IQ" b="1" dirty="0"/>
              <a:t>6- التخفيض المستمر في الميزانية:</a:t>
            </a:r>
            <a:endParaRPr lang="en-US" dirty="0"/>
          </a:p>
        </p:txBody>
      </p:sp>
    </p:spTree>
    <p:extLst>
      <p:ext uri="{BB962C8B-B14F-4D97-AF65-F5344CB8AC3E}">
        <p14:creationId xmlns:p14="http://schemas.microsoft.com/office/powerpoint/2010/main" val="3409457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advTm="51857">
        <p15:prstTrans prst="fracture"/>
      </p:transition>
    </mc:Choice>
    <mc:Fallback>
      <p:transition spd="slow" advTm="51857">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8B35-4DF6-4C36-82E9-680D1AA4CAD8}"/>
              </a:ext>
            </a:extLst>
          </p:cNvPr>
          <p:cNvSpPr>
            <a:spLocks noGrp="1"/>
          </p:cNvSpPr>
          <p:nvPr>
            <p:ph type="title"/>
          </p:nvPr>
        </p:nvSpPr>
        <p:spPr>
          <a:xfrm>
            <a:off x="1294362" y="342420"/>
            <a:ext cx="9603275" cy="1049235"/>
          </a:xfrm>
        </p:spPr>
        <p:txBody>
          <a:bodyPr>
            <a:normAutofit fontScale="90000"/>
          </a:bodyPr>
          <a:lstStyle/>
          <a:p>
            <a:pPr algn="r" rtl="1"/>
            <a:r>
              <a:rPr lang="ar-IQ" b="1" dirty="0"/>
              <a:t>خطة الوحدة التدريبية: </a:t>
            </a:r>
            <a:r>
              <a:rPr lang="ar-IQ" dirty="0"/>
              <a:t>تعتبر الوحدة التدريبية الاداة الرئيسية المستخدمة في تنظيم التدريب في الوحدة التدريبية يمكن للمدرب ان يأخذ رأي الرياضي ويشاركه في وضع مفردات هذه الوحدة. </a:t>
            </a:r>
            <a:endParaRPr lang="en-US" dirty="0"/>
          </a:p>
        </p:txBody>
      </p:sp>
      <p:graphicFrame>
        <p:nvGraphicFramePr>
          <p:cNvPr id="4" name="Content Placeholder 3">
            <a:extLst>
              <a:ext uri="{FF2B5EF4-FFF2-40B4-BE49-F238E27FC236}">
                <a16:creationId xmlns:a16="http://schemas.microsoft.com/office/drawing/2014/main" id="{D02CDFFF-9132-4B7D-94D1-A1D56927E2D9}"/>
              </a:ext>
            </a:extLst>
          </p:cNvPr>
          <p:cNvGraphicFramePr>
            <a:graphicFrameLocks noGrp="1"/>
          </p:cNvGraphicFramePr>
          <p:nvPr>
            <p:ph idx="1"/>
            <p:extLst>
              <p:ext uri="{D42A27DB-BD31-4B8C-83A1-F6EECF244321}">
                <p14:modId xmlns:p14="http://schemas.microsoft.com/office/powerpoint/2010/main" val="1017139592"/>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1807847794"/>
      </p:ext>
    </p:extLst>
  </p:cSld>
  <p:clrMapOvr>
    <a:masterClrMapping/>
  </p:clrMapOvr>
  <mc:AlternateContent xmlns:mc="http://schemas.openxmlformats.org/markup-compatibility/2006">
    <mc:Choice xmlns:p14="http://schemas.microsoft.com/office/powerpoint/2010/main" Requires="p14">
      <p:transition spd="slow" p14:dur="2000" advTm="43962"/>
    </mc:Choice>
    <mc:Fallback>
      <p:transition spd="slow" advTm="4396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4">
                                            <p:graphicEl>
                                              <a:dgm id="{2FB360F0-A824-4215-AAE2-27C68CDA85D6}"/>
                                            </p:graphicEl>
                                          </p:spTgt>
                                        </p:tgtEl>
                                        <p:attrNameLst>
                                          <p:attrName>style.visibility</p:attrName>
                                        </p:attrNameLst>
                                      </p:cBhvr>
                                      <p:to>
                                        <p:strVal val="visible"/>
                                      </p:to>
                                    </p:set>
                                    <p:anim calcmode="lin" valueType="num">
                                      <p:cBhvr>
                                        <p:cTn id="12" dur="1000" fill="hold"/>
                                        <p:tgtEl>
                                          <p:spTgt spid="4">
                                            <p:graphicEl>
                                              <a:dgm id="{2FB360F0-A824-4215-AAE2-27C68CDA85D6}"/>
                                            </p:graphicEl>
                                          </p:spTgt>
                                        </p:tgtEl>
                                        <p:attrNameLst>
                                          <p:attrName>ppt_w</p:attrName>
                                        </p:attrNameLst>
                                      </p:cBhvr>
                                      <p:tavLst>
                                        <p:tav tm="0">
                                          <p:val>
                                            <p:fltVal val="0"/>
                                          </p:val>
                                        </p:tav>
                                        <p:tav tm="100000">
                                          <p:val>
                                            <p:strVal val="#ppt_w"/>
                                          </p:val>
                                        </p:tav>
                                      </p:tavLst>
                                    </p:anim>
                                    <p:anim calcmode="lin" valueType="num">
                                      <p:cBhvr>
                                        <p:cTn id="13" dur="1000" fill="hold"/>
                                        <p:tgtEl>
                                          <p:spTgt spid="4">
                                            <p:graphicEl>
                                              <a:dgm id="{2FB360F0-A824-4215-AAE2-27C68CDA85D6}"/>
                                            </p:graphicEl>
                                          </p:spTgt>
                                        </p:tgtEl>
                                        <p:attrNameLst>
                                          <p:attrName>ppt_h</p:attrName>
                                        </p:attrNameLst>
                                      </p:cBhvr>
                                      <p:tavLst>
                                        <p:tav tm="0">
                                          <p:val>
                                            <p:fltVal val="0"/>
                                          </p:val>
                                        </p:tav>
                                        <p:tav tm="100000">
                                          <p:val>
                                            <p:strVal val="#ppt_h"/>
                                          </p:val>
                                        </p:tav>
                                      </p:tavLst>
                                    </p:anim>
                                    <p:anim calcmode="lin" valueType="num">
                                      <p:cBhvr>
                                        <p:cTn id="14" dur="1000" fill="hold"/>
                                        <p:tgtEl>
                                          <p:spTgt spid="4">
                                            <p:graphicEl>
                                              <a:dgm id="{2FB360F0-A824-4215-AAE2-27C68CDA85D6}"/>
                                            </p:graphicEl>
                                          </p:spTgt>
                                        </p:tgtEl>
                                        <p:attrNameLst>
                                          <p:attrName>style.rotation</p:attrName>
                                        </p:attrNameLst>
                                      </p:cBhvr>
                                      <p:tavLst>
                                        <p:tav tm="0">
                                          <p:val>
                                            <p:fltVal val="90"/>
                                          </p:val>
                                        </p:tav>
                                        <p:tav tm="100000">
                                          <p:val>
                                            <p:fltVal val="0"/>
                                          </p:val>
                                        </p:tav>
                                      </p:tavLst>
                                    </p:anim>
                                    <p:animEffect transition="in" filter="fade">
                                      <p:cBhvr>
                                        <p:cTn id="15" dur="1000"/>
                                        <p:tgtEl>
                                          <p:spTgt spid="4">
                                            <p:graphicEl>
                                              <a:dgm id="{2FB360F0-A824-4215-AAE2-27C68CDA85D6}"/>
                                            </p:graphicEl>
                                          </p:spTgt>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4">
                                            <p:graphicEl>
                                              <a:dgm id="{F4C1A0F8-73DA-4362-BC20-11AF46B3D431}"/>
                                            </p:graphicEl>
                                          </p:spTgt>
                                        </p:tgtEl>
                                        <p:attrNameLst>
                                          <p:attrName>style.visibility</p:attrName>
                                        </p:attrNameLst>
                                      </p:cBhvr>
                                      <p:to>
                                        <p:strVal val="visible"/>
                                      </p:to>
                                    </p:set>
                                    <p:anim calcmode="lin" valueType="num">
                                      <p:cBhvr>
                                        <p:cTn id="18" dur="1000" fill="hold"/>
                                        <p:tgtEl>
                                          <p:spTgt spid="4">
                                            <p:graphicEl>
                                              <a:dgm id="{F4C1A0F8-73DA-4362-BC20-11AF46B3D431}"/>
                                            </p:graphicEl>
                                          </p:spTgt>
                                        </p:tgtEl>
                                        <p:attrNameLst>
                                          <p:attrName>ppt_w</p:attrName>
                                        </p:attrNameLst>
                                      </p:cBhvr>
                                      <p:tavLst>
                                        <p:tav tm="0">
                                          <p:val>
                                            <p:fltVal val="0"/>
                                          </p:val>
                                        </p:tav>
                                        <p:tav tm="100000">
                                          <p:val>
                                            <p:strVal val="#ppt_w"/>
                                          </p:val>
                                        </p:tav>
                                      </p:tavLst>
                                    </p:anim>
                                    <p:anim calcmode="lin" valueType="num">
                                      <p:cBhvr>
                                        <p:cTn id="19" dur="1000" fill="hold"/>
                                        <p:tgtEl>
                                          <p:spTgt spid="4">
                                            <p:graphicEl>
                                              <a:dgm id="{F4C1A0F8-73DA-4362-BC20-11AF46B3D431}"/>
                                            </p:graphicEl>
                                          </p:spTgt>
                                        </p:tgtEl>
                                        <p:attrNameLst>
                                          <p:attrName>ppt_h</p:attrName>
                                        </p:attrNameLst>
                                      </p:cBhvr>
                                      <p:tavLst>
                                        <p:tav tm="0">
                                          <p:val>
                                            <p:fltVal val="0"/>
                                          </p:val>
                                        </p:tav>
                                        <p:tav tm="100000">
                                          <p:val>
                                            <p:strVal val="#ppt_h"/>
                                          </p:val>
                                        </p:tav>
                                      </p:tavLst>
                                    </p:anim>
                                    <p:anim calcmode="lin" valueType="num">
                                      <p:cBhvr>
                                        <p:cTn id="20" dur="1000" fill="hold"/>
                                        <p:tgtEl>
                                          <p:spTgt spid="4">
                                            <p:graphicEl>
                                              <a:dgm id="{F4C1A0F8-73DA-4362-BC20-11AF46B3D431}"/>
                                            </p:graphicEl>
                                          </p:spTgt>
                                        </p:tgtEl>
                                        <p:attrNameLst>
                                          <p:attrName>style.rotation</p:attrName>
                                        </p:attrNameLst>
                                      </p:cBhvr>
                                      <p:tavLst>
                                        <p:tav tm="0">
                                          <p:val>
                                            <p:fltVal val="90"/>
                                          </p:val>
                                        </p:tav>
                                        <p:tav tm="100000">
                                          <p:val>
                                            <p:fltVal val="0"/>
                                          </p:val>
                                        </p:tav>
                                      </p:tavLst>
                                    </p:anim>
                                    <p:animEffect transition="in" filter="fade">
                                      <p:cBhvr>
                                        <p:cTn id="21" dur="1000"/>
                                        <p:tgtEl>
                                          <p:spTgt spid="4">
                                            <p:graphicEl>
                                              <a:dgm id="{F4C1A0F8-73DA-4362-BC20-11AF46B3D431}"/>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4">
                                            <p:graphicEl>
                                              <a:dgm id="{717F286D-E259-4ED9-A71A-B63982944E82}"/>
                                            </p:graphicEl>
                                          </p:spTgt>
                                        </p:tgtEl>
                                        <p:attrNameLst>
                                          <p:attrName>style.visibility</p:attrName>
                                        </p:attrNameLst>
                                      </p:cBhvr>
                                      <p:to>
                                        <p:strVal val="visible"/>
                                      </p:to>
                                    </p:set>
                                    <p:anim calcmode="lin" valueType="num">
                                      <p:cBhvr>
                                        <p:cTn id="26" dur="1000" fill="hold"/>
                                        <p:tgtEl>
                                          <p:spTgt spid="4">
                                            <p:graphicEl>
                                              <a:dgm id="{717F286D-E259-4ED9-A71A-B63982944E82}"/>
                                            </p:graphicEl>
                                          </p:spTgt>
                                        </p:tgtEl>
                                        <p:attrNameLst>
                                          <p:attrName>ppt_w</p:attrName>
                                        </p:attrNameLst>
                                      </p:cBhvr>
                                      <p:tavLst>
                                        <p:tav tm="0">
                                          <p:val>
                                            <p:fltVal val="0"/>
                                          </p:val>
                                        </p:tav>
                                        <p:tav tm="100000">
                                          <p:val>
                                            <p:strVal val="#ppt_w"/>
                                          </p:val>
                                        </p:tav>
                                      </p:tavLst>
                                    </p:anim>
                                    <p:anim calcmode="lin" valueType="num">
                                      <p:cBhvr>
                                        <p:cTn id="27" dur="1000" fill="hold"/>
                                        <p:tgtEl>
                                          <p:spTgt spid="4">
                                            <p:graphicEl>
                                              <a:dgm id="{717F286D-E259-4ED9-A71A-B63982944E82}"/>
                                            </p:graphicEl>
                                          </p:spTgt>
                                        </p:tgtEl>
                                        <p:attrNameLst>
                                          <p:attrName>ppt_h</p:attrName>
                                        </p:attrNameLst>
                                      </p:cBhvr>
                                      <p:tavLst>
                                        <p:tav tm="0">
                                          <p:val>
                                            <p:fltVal val="0"/>
                                          </p:val>
                                        </p:tav>
                                        <p:tav tm="100000">
                                          <p:val>
                                            <p:strVal val="#ppt_h"/>
                                          </p:val>
                                        </p:tav>
                                      </p:tavLst>
                                    </p:anim>
                                    <p:anim calcmode="lin" valueType="num">
                                      <p:cBhvr>
                                        <p:cTn id="28" dur="1000" fill="hold"/>
                                        <p:tgtEl>
                                          <p:spTgt spid="4">
                                            <p:graphicEl>
                                              <a:dgm id="{717F286D-E259-4ED9-A71A-B63982944E82}"/>
                                            </p:graphicEl>
                                          </p:spTgt>
                                        </p:tgtEl>
                                        <p:attrNameLst>
                                          <p:attrName>style.rotation</p:attrName>
                                        </p:attrNameLst>
                                      </p:cBhvr>
                                      <p:tavLst>
                                        <p:tav tm="0">
                                          <p:val>
                                            <p:fltVal val="90"/>
                                          </p:val>
                                        </p:tav>
                                        <p:tav tm="100000">
                                          <p:val>
                                            <p:fltVal val="0"/>
                                          </p:val>
                                        </p:tav>
                                      </p:tavLst>
                                    </p:anim>
                                    <p:animEffect transition="in" filter="fade">
                                      <p:cBhvr>
                                        <p:cTn id="29" dur="1000"/>
                                        <p:tgtEl>
                                          <p:spTgt spid="4">
                                            <p:graphicEl>
                                              <a:dgm id="{717F286D-E259-4ED9-A71A-B63982944E82}"/>
                                            </p:graphicEl>
                                          </p:spTgt>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4">
                                            <p:graphicEl>
                                              <a:dgm id="{633E8415-5A19-4440-8C0A-40C595C41E5E}"/>
                                            </p:graphicEl>
                                          </p:spTgt>
                                        </p:tgtEl>
                                        <p:attrNameLst>
                                          <p:attrName>style.visibility</p:attrName>
                                        </p:attrNameLst>
                                      </p:cBhvr>
                                      <p:to>
                                        <p:strVal val="visible"/>
                                      </p:to>
                                    </p:set>
                                    <p:anim calcmode="lin" valueType="num">
                                      <p:cBhvr>
                                        <p:cTn id="32" dur="1000" fill="hold"/>
                                        <p:tgtEl>
                                          <p:spTgt spid="4">
                                            <p:graphicEl>
                                              <a:dgm id="{633E8415-5A19-4440-8C0A-40C595C41E5E}"/>
                                            </p:graphicEl>
                                          </p:spTgt>
                                        </p:tgtEl>
                                        <p:attrNameLst>
                                          <p:attrName>ppt_w</p:attrName>
                                        </p:attrNameLst>
                                      </p:cBhvr>
                                      <p:tavLst>
                                        <p:tav tm="0">
                                          <p:val>
                                            <p:fltVal val="0"/>
                                          </p:val>
                                        </p:tav>
                                        <p:tav tm="100000">
                                          <p:val>
                                            <p:strVal val="#ppt_w"/>
                                          </p:val>
                                        </p:tav>
                                      </p:tavLst>
                                    </p:anim>
                                    <p:anim calcmode="lin" valueType="num">
                                      <p:cBhvr>
                                        <p:cTn id="33" dur="1000" fill="hold"/>
                                        <p:tgtEl>
                                          <p:spTgt spid="4">
                                            <p:graphicEl>
                                              <a:dgm id="{633E8415-5A19-4440-8C0A-40C595C41E5E}"/>
                                            </p:graphicEl>
                                          </p:spTgt>
                                        </p:tgtEl>
                                        <p:attrNameLst>
                                          <p:attrName>ppt_h</p:attrName>
                                        </p:attrNameLst>
                                      </p:cBhvr>
                                      <p:tavLst>
                                        <p:tav tm="0">
                                          <p:val>
                                            <p:fltVal val="0"/>
                                          </p:val>
                                        </p:tav>
                                        <p:tav tm="100000">
                                          <p:val>
                                            <p:strVal val="#ppt_h"/>
                                          </p:val>
                                        </p:tav>
                                      </p:tavLst>
                                    </p:anim>
                                    <p:anim calcmode="lin" valueType="num">
                                      <p:cBhvr>
                                        <p:cTn id="34" dur="1000" fill="hold"/>
                                        <p:tgtEl>
                                          <p:spTgt spid="4">
                                            <p:graphicEl>
                                              <a:dgm id="{633E8415-5A19-4440-8C0A-40C595C41E5E}"/>
                                            </p:graphicEl>
                                          </p:spTgt>
                                        </p:tgtEl>
                                        <p:attrNameLst>
                                          <p:attrName>style.rotation</p:attrName>
                                        </p:attrNameLst>
                                      </p:cBhvr>
                                      <p:tavLst>
                                        <p:tav tm="0">
                                          <p:val>
                                            <p:fltVal val="90"/>
                                          </p:val>
                                        </p:tav>
                                        <p:tav tm="100000">
                                          <p:val>
                                            <p:fltVal val="0"/>
                                          </p:val>
                                        </p:tav>
                                      </p:tavLst>
                                    </p:anim>
                                    <p:animEffect transition="in" filter="fade">
                                      <p:cBhvr>
                                        <p:cTn id="35" dur="1000"/>
                                        <p:tgtEl>
                                          <p:spTgt spid="4">
                                            <p:graphicEl>
                                              <a:dgm id="{633E8415-5A19-4440-8C0A-40C595C41E5E}"/>
                                            </p:graphicEl>
                                          </p:spTgt>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4">
                                            <p:graphicEl>
                                              <a:dgm id="{D82A7255-2CA9-4BED-ADF5-BC5625F1580A}"/>
                                            </p:graphicEl>
                                          </p:spTgt>
                                        </p:tgtEl>
                                        <p:attrNameLst>
                                          <p:attrName>style.visibility</p:attrName>
                                        </p:attrNameLst>
                                      </p:cBhvr>
                                      <p:to>
                                        <p:strVal val="visible"/>
                                      </p:to>
                                    </p:set>
                                    <p:anim calcmode="lin" valueType="num">
                                      <p:cBhvr>
                                        <p:cTn id="38" dur="1000" fill="hold"/>
                                        <p:tgtEl>
                                          <p:spTgt spid="4">
                                            <p:graphicEl>
                                              <a:dgm id="{D82A7255-2CA9-4BED-ADF5-BC5625F1580A}"/>
                                            </p:graphicEl>
                                          </p:spTgt>
                                        </p:tgtEl>
                                        <p:attrNameLst>
                                          <p:attrName>ppt_w</p:attrName>
                                        </p:attrNameLst>
                                      </p:cBhvr>
                                      <p:tavLst>
                                        <p:tav tm="0">
                                          <p:val>
                                            <p:fltVal val="0"/>
                                          </p:val>
                                        </p:tav>
                                        <p:tav tm="100000">
                                          <p:val>
                                            <p:strVal val="#ppt_w"/>
                                          </p:val>
                                        </p:tav>
                                      </p:tavLst>
                                    </p:anim>
                                    <p:anim calcmode="lin" valueType="num">
                                      <p:cBhvr>
                                        <p:cTn id="39" dur="1000" fill="hold"/>
                                        <p:tgtEl>
                                          <p:spTgt spid="4">
                                            <p:graphicEl>
                                              <a:dgm id="{D82A7255-2CA9-4BED-ADF5-BC5625F1580A}"/>
                                            </p:graphicEl>
                                          </p:spTgt>
                                        </p:tgtEl>
                                        <p:attrNameLst>
                                          <p:attrName>ppt_h</p:attrName>
                                        </p:attrNameLst>
                                      </p:cBhvr>
                                      <p:tavLst>
                                        <p:tav tm="0">
                                          <p:val>
                                            <p:fltVal val="0"/>
                                          </p:val>
                                        </p:tav>
                                        <p:tav tm="100000">
                                          <p:val>
                                            <p:strVal val="#ppt_h"/>
                                          </p:val>
                                        </p:tav>
                                      </p:tavLst>
                                    </p:anim>
                                    <p:anim calcmode="lin" valueType="num">
                                      <p:cBhvr>
                                        <p:cTn id="40" dur="1000" fill="hold"/>
                                        <p:tgtEl>
                                          <p:spTgt spid="4">
                                            <p:graphicEl>
                                              <a:dgm id="{D82A7255-2CA9-4BED-ADF5-BC5625F1580A}"/>
                                            </p:graphicEl>
                                          </p:spTgt>
                                        </p:tgtEl>
                                        <p:attrNameLst>
                                          <p:attrName>style.rotation</p:attrName>
                                        </p:attrNameLst>
                                      </p:cBhvr>
                                      <p:tavLst>
                                        <p:tav tm="0">
                                          <p:val>
                                            <p:fltVal val="90"/>
                                          </p:val>
                                        </p:tav>
                                        <p:tav tm="100000">
                                          <p:val>
                                            <p:fltVal val="0"/>
                                          </p:val>
                                        </p:tav>
                                      </p:tavLst>
                                    </p:anim>
                                    <p:animEffect transition="in" filter="fade">
                                      <p:cBhvr>
                                        <p:cTn id="41" dur="1000"/>
                                        <p:tgtEl>
                                          <p:spTgt spid="4">
                                            <p:graphicEl>
                                              <a:dgm id="{D82A7255-2CA9-4BED-ADF5-BC5625F1580A}"/>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4">
                                            <p:graphicEl>
                                              <a:dgm id="{CD624F6A-1AAB-4066-AE56-3B5F6045273E}"/>
                                            </p:graphicEl>
                                          </p:spTgt>
                                        </p:tgtEl>
                                        <p:attrNameLst>
                                          <p:attrName>style.visibility</p:attrName>
                                        </p:attrNameLst>
                                      </p:cBhvr>
                                      <p:to>
                                        <p:strVal val="visible"/>
                                      </p:to>
                                    </p:set>
                                    <p:anim calcmode="lin" valueType="num">
                                      <p:cBhvr>
                                        <p:cTn id="46" dur="1000" fill="hold"/>
                                        <p:tgtEl>
                                          <p:spTgt spid="4">
                                            <p:graphicEl>
                                              <a:dgm id="{CD624F6A-1AAB-4066-AE56-3B5F6045273E}"/>
                                            </p:graphicEl>
                                          </p:spTgt>
                                        </p:tgtEl>
                                        <p:attrNameLst>
                                          <p:attrName>ppt_w</p:attrName>
                                        </p:attrNameLst>
                                      </p:cBhvr>
                                      <p:tavLst>
                                        <p:tav tm="0">
                                          <p:val>
                                            <p:fltVal val="0"/>
                                          </p:val>
                                        </p:tav>
                                        <p:tav tm="100000">
                                          <p:val>
                                            <p:strVal val="#ppt_w"/>
                                          </p:val>
                                        </p:tav>
                                      </p:tavLst>
                                    </p:anim>
                                    <p:anim calcmode="lin" valueType="num">
                                      <p:cBhvr>
                                        <p:cTn id="47" dur="1000" fill="hold"/>
                                        <p:tgtEl>
                                          <p:spTgt spid="4">
                                            <p:graphicEl>
                                              <a:dgm id="{CD624F6A-1AAB-4066-AE56-3B5F6045273E}"/>
                                            </p:graphicEl>
                                          </p:spTgt>
                                        </p:tgtEl>
                                        <p:attrNameLst>
                                          <p:attrName>ppt_h</p:attrName>
                                        </p:attrNameLst>
                                      </p:cBhvr>
                                      <p:tavLst>
                                        <p:tav tm="0">
                                          <p:val>
                                            <p:fltVal val="0"/>
                                          </p:val>
                                        </p:tav>
                                        <p:tav tm="100000">
                                          <p:val>
                                            <p:strVal val="#ppt_h"/>
                                          </p:val>
                                        </p:tav>
                                      </p:tavLst>
                                    </p:anim>
                                    <p:anim calcmode="lin" valueType="num">
                                      <p:cBhvr>
                                        <p:cTn id="48" dur="1000" fill="hold"/>
                                        <p:tgtEl>
                                          <p:spTgt spid="4">
                                            <p:graphicEl>
                                              <a:dgm id="{CD624F6A-1AAB-4066-AE56-3B5F6045273E}"/>
                                            </p:graphicEl>
                                          </p:spTgt>
                                        </p:tgtEl>
                                        <p:attrNameLst>
                                          <p:attrName>style.rotation</p:attrName>
                                        </p:attrNameLst>
                                      </p:cBhvr>
                                      <p:tavLst>
                                        <p:tav tm="0">
                                          <p:val>
                                            <p:fltVal val="90"/>
                                          </p:val>
                                        </p:tav>
                                        <p:tav tm="100000">
                                          <p:val>
                                            <p:fltVal val="0"/>
                                          </p:val>
                                        </p:tav>
                                      </p:tavLst>
                                    </p:anim>
                                    <p:animEffect transition="in" filter="fade">
                                      <p:cBhvr>
                                        <p:cTn id="49" dur="1000"/>
                                        <p:tgtEl>
                                          <p:spTgt spid="4">
                                            <p:graphicEl>
                                              <a:dgm id="{CD624F6A-1AAB-4066-AE56-3B5F6045273E}"/>
                                            </p:graphicEl>
                                          </p:spTgt>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4">
                                            <p:graphicEl>
                                              <a:dgm id="{DAC4D8D7-F308-4D3B-95BC-6A63751C7521}"/>
                                            </p:graphicEl>
                                          </p:spTgt>
                                        </p:tgtEl>
                                        <p:attrNameLst>
                                          <p:attrName>style.visibility</p:attrName>
                                        </p:attrNameLst>
                                      </p:cBhvr>
                                      <p:to>
                                        <p:strVal val="visible"/>
                                      </p:to>
                                    </p:set>
                                    <p:anim calcmode="lin" valueType="num">
                                      <p:cBhvr>
                                        <p:cTn id="52" dur="1000" fill="hold"/>
                                        <p:tgtEl>
                                          <p:spTgt spid="4">
                                            <p:graphicEl>
                                              <a:dgm id="{DAC4D8D7-F308-4D3B-95BC-6A63751C7521}"/>
                                            </p:graphicEl>
                                          </p:spTgt>
                                        </p:tgtEl>
                                        <p:attrNameLst>
                                          <p:attrName>ppt_w</p:attrName>
                                        </p:attrNameLst>
                                      </p:cBhvr>
                                      <p:tavLst>
                                        <p:tav tm="0">
                                          <p:val>
                                            <p:fltVal val="0"/>
                                          </p:val>
                                        </p:tav>
                                        <p:tav tm="100000">
                                          <p:val>
                                            <p:strVal val="#ppt_w"/>
                                          </p:val>
                                        </p:tav>
                                      </p:tavLst>
                                    </p:anim>
                                    <p:anim calcmode="lin" valueType="num">
                                      <p:cBhvr>
                                        <p:cTn id="53" dur="1000" fill="hold"/>
                                        <p:tgtEl>
                                          <p:spTgt spid="4">
                                            <p:graphicEl>
                                              <a:dgm id="{DAC4D8D7-F308-4D3B-95BC-6A63751C7521}"/>
                                            </p:graphicEl>
                                          </p:spTgt>
                                        </p:tgtEl>
                                        <p:attrNameLst>
                                          <p:attrName>ppt_h</p:attrName>
                                        </p:attrNameLst>
                                      </p:cBhvr>
                                      <p:tavLst>
                                        <p:tav tm="0">
                                          <p:val>
                                            <p:fltVal val="0"/>
                                          </p:val>
                                        </p:tav>
                                        <p:tav tm="100000">
                                          <p:val>
                                            <p:strVal val="#ppt_h"/>
                                          </p:val>
                                        </p:tav>
                                      </p:tavLst>
                                    </p:anim>
                                    <p:anim calcmode="lin" valueType="num">
                                      <p:cBhvr>
                                        <p:cTn id="54" dur="1000" fill="hold"/>
                                        <p:tgtEl>
                                          <p:spTgt spid="4">
                                            <p:graphicEl>
                                              <a:dgm id="{DAC4D8D7-F308-4D3B-95BC-6A63751C7521}"/>
                                            </p:graphicEl>
                                          </p:spTgt>
                                        </p:tgtEl>
                                        <p:attrNameLst>
                                          <p:attrName>style.rotation</p:attrName>
                                        </p:attrNameLst>
                                      </p:cBhvr>
                                      <p:tavLst>
                                        <p:tav tm="0">
                                          <p:val>
                                            <p:fltVal val="90"/>
                                          </p:val>
                                        </p:tav>
                                        <p:tav tm="100000">
                                          <p:val>
                                            <p:fltVal val="0"/>
                                          </p:val>
                                        </p:tav>
                                      </p:tavLst>
                                    </p:anim>
                                    <p:animEffect transition="in" filter="fade">
                                      <p:cBhvr>
                                        <p:cTn id="55" dur="1000"/>
                                        <p:tgtEl>
                                          <p:spTgt spid="4">
                                            <p:graphicEl>
                                              <a:dgm id="{DAC4D8D7-F308-4D3B-95BC-6A63751C7521}"/>
                                            </p:graphicEl>
                                          </p:spTgt>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4">
                                            <p:graphicEl>
                                              <a:dgm id="{D2C00E5A-33DA-472A-98FC-6B5FA2554BE1}"/>
                                            </p:graphicEl>
                                          </p:spTgt>
                                        </p:tgtEl>
                                        <p:attrNameLst>
                                          <p:attrName>style.visibility</p:attrName>
                                        </p:attrNameLst>
                                      </p:cBhvr>
                                      <p:to>
                                        <p:strVal val="visible"/>
                                      </p:to>
                                    </p:set>
                                    <p:anim calcmode="lin" valueType="num">
                                      <p:cBhvr>
                                        <p:cTn id="58" dur="1000" fill="hold"/>
                                        <p:tgtEl>
                                          <p:spTgt spid="4">
                                            <p:graphicEl>
                                              <a:dgm id="{D2C00E5A-33DA-472A-98FC-6B5FA2554BE1}"/>
                                            </p:graphicEl>
                                          </p:spTgt>
                                        </p:tgtEl>
                                        <p:attrNameLst>
                                          <p:attrName>ppt_w</p:attrName>
                                        </p:attrNameLst>
                                      </p:cBhvr>
                                      <p:tavLst>
                                        <p:tav tm="0">
                                          <p:val>
                                            <p:fltVal val="0"/>
                                          </p:val>
                                        </p:tav>
                                        <p:tav tm="100000">
                                          <p:val>
                                            <p:strVal val="#ppt_w"/>
                                          </p:val>
                                        </p:tav>
                                      </p:tavLst>
                                    </p:anim>
                                    <p:anim calcmode="lin" valueType="num">
                                      <p:cBhvr>
                                        <p:cTn id="59" dur="1000" fill="hold"/>
                                        <p:tgtEl>
                                          <p:spTgt spid="4">
                                            <p:graphicEl>
                                              <a:dgm id="{D2C00E5A-33DA-472A-98FC-6B5FA2554BE1}"/>
                                            </p:graphicEl>
                                          </p:spTgt>
                                        </p:tgtEl>
                                        <p:attrNameLst>
                                          <p:attrName>ppt_h</p:attrName>
                                        </p:attrNameLst>
                                      </p:cBhvr>
                                      <p:tavLst>
                                        <p:tav tm="0">
                                          <p:val>
                                            <p:fltVal val="0"/>
                                          </p:val>
                                        </p:tav>
                                        <p:tav tm="100000">
                                          <p:val>
                                            <p:strVal val="#ppt_h"/>
                                          </p:val>
                                        </p:tav>
                                      </p:tavLst>
                                    </p:anim>
                                    <p:anim calcmode="lin" valueType="num">
                                      <p:cBhvr>
                                        <p:cTn id="60" dur="1000" fill="hold"/>
                                        <p:tgtEl>
                                          <p:spTgt spid="4">
                                            <p:graphicEl>
                                              <a:dgm id="{D2C00E5A-33DA-472A-98FC-6B5FA2554BE1}"/>
                                            </p:graphicEl>
                                          </p:spTgt>
                                        </p:tgtEl>
                                        <p:attrNameLst>
                                          <p:attrName>style.rotation</p:attrName>
                                        </p:attrNameLst>
                                      </p:cBhvr>
                                      <p:tavLst>
                                        <p:tav tm="0">
                                          <p:val>
                                            <p:fltVal val="90"/>
                                          </p:val>
                                        </p:tav>
                                        <p:tav tm="100000">
                                          <p:val>
                                            <p:fltVal val="0"/>
                                          </p:val>
                                        </p:tav>
                                      </p:tavLst>
                                    </p:anim>
                                    <p:animEffect transition="in" filter="fade">
                                      <p:cBhvr>
                                        <p:cTn id="61" dur="1000"/>
                                        <p:tgtEl>
                                          <p:spTgt spid="4">
                                            <p:graphicEl>
                                              <a:dgm id="{D2C00E5A-33DA-472A-98FC-6B5FA2554BE1}"/>
                                            </p:graphicEl>
                                          </p:spTgt>
                                        </p:tgtEl>
                                      </p:cBhvr>
                                    </p:animEffect>
                                  </p:childTnLst>
                                </p:cTn>
                              </p:par>
                            </p:childTnLst>
                          </p:cTn>
                        </p:par>
                      </p:childTnLst>
                    </p:cTn>
                  </p:par>
                  <p:par>
                    <p:cTn id="62" fill="hold">
                      <p:stCondLst>
                        <p:cond delay="indefinite"/>
                      </p:stCondLst>
                      <p:childTnLst>
                        <p:par>
                          <p:cTn id="63" fill="hold">
                            <p:stCondLst>
                              <p:cond delay="0"/>
                            </p:stCondLst>
                            <p:childTnLst>
                              <p:par>
                                <p:cTn id="64" presetID="31" presetClass="entr" presetSubtype="0" fill="hold" grpId="0" nodeType="clickEffect">
                                  <p:stCondLst>
                                    <p:cond delay="0"/>
                                  </p:stCondLst>
                                  <p:childTnLst>
                                    <p:set>
                                      <p:cBhvr>
                                        <p:cTn id="65" dur="1" fill="hold">
                                          <p:stCondLst>
                                            <p:cond delay="0"/>
                                          </p:stCondLst>
                                        </p:cTn>
                                        <p:tgtEl>
                                          <p:spTgt spid="4">
                                            <p:graphicEl>
                                              <a:dgm id="{87961097-ACBF-43FA-A3D6-CA3662C8552F}"/>
                                            </p:graphicEl>
                                          </p:spTgt>
                                        </p:tgtEl>
                                        <p:attrNameLst>
                                          <p:attrName>style.visibility</p:attrName>
                                        </p:attrNameLst>
                                      </p:cBhvr>
                                      <p:to>
                                        <p:strVal val="visible"/>
                                      </p:to>
                                    </p:set>
                                    <p:anim calcmode="lin" valueType="num">
                                      <p:cBhvr>
                                        <p:cTn id="66" dur="1000" fill="hold"/>
                                        <p:tgtEl>
                                          <p:spTgt spid="4">
                                            <p:graphicEl>
                                              <a:dgm id="{87961097-ACBF-43FA-A3D6-CA3662C8552F}"/>
                                            </p:graphicEl>
                                          </p:spTgt>
                                        </p:tgtEl>
                                        <p:attrNameLst>
                                          <p:attrName>ppt_w</p:attrName>
                                        </p:attrNameLst>
                                      </p:cBhvr>
                                      <p:tavLst>
                                        <p:tav tm="0">
                                          <p:val>
                                            <p:fltVal val="0"/>
                                          </p:val>
                                        </p:tav>
                                        <p:tav tm="100000">
                                          <p:val>
                                            <p:strVal val="#ppt_w"/>
                                          </p:val>
                                        </p:tav>
                                      </p:tavLst>
                                    </p:anim>
                                    <p:anim calcmode="lin" valueType="num">
                                      <p:cBhvr>
                                        <p:cTn id="67" dur="1000" fill="hold"/>
                                        <p:tgtEl>
                                          <p:spTgt spid="4">
                                            <p:graphicEl>
                                              <a:dgm id="{87961097-ACBF-43FA-A3D6-CA3662C8552F}"/>
                                            </p:graphicEl>
                                          </p:spTgt>
                                        </p:tgtEl>
                                        <p:attrNameLst>
                                          <p:attrName>ppt_h</p:attrName>
                                        </p:attrNameLst>
                                      </p:cBhvr>
                                      <p:tavLst>
                                        <p:tav tm="0">
                                          <p:val>
                                            <p:fltVal val="0"/>
                                          </p:val>
                                        </p:tav>
                                        <p:tav tm="100000">
                                          <p:val>
                                            <p:strVal val="#ppt_h"/>
                                          </p:val>
                                        </p:tav>
                                      </p:tavLst>
                                    </p:anim>
                                    <p:anim calcmode="lin" valueType="num">
                                      <p:cBhvr>
                                        <p:cTn id="68" dur="1000" fill="hold"/>
                                        <p:tgtEl>
                                          <p:spTgt spid="4">
                                            <p:graphicEl>
                                              <a:dgm id="{87961097-ACBF-43FA-A3D6-CA3662C8552F}"/>
                                            </p:graphicEl>
                                          </p:spTgt>
                                        </p:tgtEl>
                                        <p:attrNameLst>
                                          <p:attrName>style.rotation</p:attrName>
                                        </p:attrNameLst>
                                      </p:cBhvr>
                                      <p:tavLst>
                                        <p:tav tm="0">
                                          <p:val>
                                            <p:fltVal val="90"/>
                                          </p:val>
                                        </p:tav>
                                        <p:tav tm="100000">
                                          <p:val>
                                            <p:fltVal val="0"/>
                                          </p:val>
                                        </p:tav>
                                      </p:tavLst>
                                    </p:anim>
                                    <p:animEffect transition="in" filter="fade">
                                      <p:cBhvr>
                                        <p:cTn id="69" dur="1000"/>
                                        <p:tgtEl>
                                          <p:spTgt spid="4">
                                            <p:graphicEl>
                                              <a:dgm id="{87961097-ACBF-43FA-A3D6-CA3662C8552F}"/>
                                            </p:graphicEl>
                                          </p:spTgt>
                                        </p:tgtEl>
                                      </p:cBhvr>
                                    </p:animEffect>
                                  </p:childTnLst>
                                </p:cTn>
                              </p:par>
                              <p:par>
                                <p:cTn id="70" presetID="31" presetClass="entr" presetSubtype="0" fill="hold" grpId="0" nodeType="withEffect">
                                  <p:stCondLst>
                                    <p:cond delay="0"/>
                                  </p:stCondLst>
                                  <p:childTnLst>
                                    <p:set>
                                      <p:cBhvr>
                                        <p:cTn id="71" dur="1" fill="hold">
                                          <p:stCondLst>
                                            <p:cond delay="0"/>
                                          </p:stCondLst>
                                        </p:cTn>
                                        <p:tgtEl>
                                          <p:spTgt spid="4">
                                            <p:graphicEl>
                                              <a:dgm id="{301F6FCC-70F2-4888-92B2-8403B4A2EB27}"/>
                                            </p:graphicEl>
                                          </p:spTgt>
                                        </p:tgtEl>
                                        <p:attrNameLst>
                                          <p:attrName>style.visibility</p:attrName>
                                        </p:attrNameLst>
                                      </p:cBhvr>
                                      <p:to>
                                        <p:strVal val="visible"/>
                                      </p:to>
                                    </p:set>
                                    <p:anim calcmode="lin" valueType="num">
                                      <p:cBhvr>
                                        <p:cTn id="72" dur="1000" fill="hold"/>
                                        <p:tgtEl>
                                          <p:spTgt spid="4">
                                            <p:graphicEl>
                                              <a:dgm id="{301F6FCC-70F2-4888-92B2-8403B4A2EB27}"/>
                                            </p:graphicEl>
                                          </p:spTgt>
                                        </p:tgtEl>
                                        <p:attrNameLst>
                                          <p:attrName>ppt_w</p:attrName>
                                        </p:attrNameLst>
                                      </p:cBhvr>
                                      <p:tavLst>
                                        <p:tav tm="0">
                                          <p:val>
                                            <p:fltVal val="0"/>
                                          </p:val>
                                        </p:tav>
                                        <p:tav tm="100000">
                                          <p:val>
                                            <p:strVal val="#ppt_w"/>
                                          </p:val>
                                        </p:tav>
                                      </p:tavLst>
                                    </p:anim>
                                    <p:anim calcmode="lin" valueType="num">
                                      <p:cBhvr>
                                        <p:cTn id="73" dur="1000" fill="hold"/>
                                        <p:tgtEl>
                                          <p:spTgt spid="4">
                                            <p:graphicEl>
                                              <a:dgm id="{301F6FCC-70F2-4888-92B2-8403B4A2EB27}"/>
                                            </p:graphicEl>
                                          </p:spTgt>
                                        </p:tgtEl>
                                        <p:attrNameLst>
                                          <p:attrName>ppt_h</p:attrName>
                                        </p:attrNameLst>
                                      </p:cBhvr>
                                      <p:tavLst>
                                        <p:tav tm="0">
                                          <p:val>
                                            <p:fltVal val="0"/>
                                          </p:val>
                                        </p:tav>
                                        <p:tav tm="100000">
                                          <p:val>
                                            <p:strVal val="#ppt_h"/>
                                          </p:val>
                                        </p:tav>
                                      </p:tavLst>
                                    </p:anim>
                                    <p:anim calcmode="lin" valueType="num">
                                      <p:cBhvr>
                                        <p:cTn id="74" dur="1000" fill="hold"/>
                                        <p:tgtEl>
                                          <p:spTgt spid="4">
                                            <p:graphicEl>
                                              <a:dgm id="{301F6FCC-70F2-4888-92B2-8403B4A2EB27}"/>
                                            </p:graphicEl>
                                          </p:spTgt>
                                        </p:tgtEl>
                                        <p:attrNameLst>
                                          <p:attrName>style.rotation</p:attrName>
                                        </p:attrNameLst>
                                      </p:cBhvr>
                                      <p:tavLst>
                                        <p:tav tm="0">
                                          <p:val>
                                            <p:fltVal val="90"/>
                                          </p:val>
                                        </p:tav>
                                        <p:tav tm="100000">
                                          <p:val>
                                            <p:fltVal val="0"/>
                                          </p:val>
                                        </p:tav>
                                      </p:tavLst>
                                    </p:anim>
                                    <p:animEffect transition="in" filter="fade">
                                      <p:cBhvr>
                                        <p:cTn id="75" dur="1000"/>
                                        <p:tgtEl>
                                          <p:spTgt spid="4">
                                            <p:graphicEl>
                                              <a:dgm id="{301F6FCC-70F2-4888-92B2-8403B4A2EB27}"/>
                                            </p:graphicEl>
                                          </p:spTgt>
                                        </p:tgtEl>
                                      </p:cBhvr>
                                    </p:animEffect>
                                  </p:childTnLst>
                                </p:cTn>
                              </p:par>
                              <p:par>
                                <p:cTn id="76" presetID="31" presetClass="entr" presetSubtype="0" fill="hold" grpId="0" nodeType="withEffect">
                                  <p:stCondLst>
                                    <p:cond delay="0"/>
                                  </p:stCondLst>
                                  <p:childTnLst>
                                    <p:set>
                                      <p:cBhvr>
                                        <p:cTn id="77" dur="1" fill="hold">
                                          <p:stCondLst>
                                            <p:cond delay="0"/>
                                          </p:stCondLst>
                                        </p:cTn>
                                        <p:tgtEl>
                                          <p:spTgt spid="4">
                                            <p:graphicEl>
                                              <a:dgm id="{A079E3B4-4F5F-47ED-ACF5-8A8DADBD1283}"/>
                                            </p:graphicEl>
                                          </p:spTgt>
                                        </p:tgtEl>
                                        <p:attrNameLst>
                                          <p:attrName>style.visibility</p:attrName>
                                        </p:attrNameLst>
                                      </p:cBhvr>
                                      <p:to>
                                        <p:strVal val="visible"/>
                                      </p:to>
                                    </p:set>
                                    <p:anim calcmode="lin" valueType="num">
                                      <p:cBhvr>
                                        <p:cTn id="78" dur="1000" fill="hold"/>
                                        <p:tgtEl>
                                          <p:spTgt spid="4">
                                            <p:graphicEl>
                                              <a:dgm id="{A079E3B4-4F5F-47ED-ACF5-8A8DADBD1283}"/>
                                            </p:graphicEl>
                                          </p:spTgt>
                                        </p:tgtEl>
                                        <p:attrNameLst>
                                          <p:attrName>ppt_w</p:attrName>
                                        </p:attrNameLst>
                                      </p:cBhvr>
                                      <p:tavLst>
                                        <p:tav tm="0">
                                          <p:val>
                                            <p:fltVal val="0"/>
                                          </p:val>
                                        </p:tav>
                                        <p:tav tm="100000">
                                          <p:val>
                                            <p:strVal val="#ppt_w"/>
                                          </p:val>
                                        </p:tav>
                                      </p:tavLst>
                                    </p:anim>
                                    <p:anim calcmode="lin" valueType="num">
                                      <p:cBhvr>
                                        <p:cTn id="79" dur="1000" fill="hold"/>
                                        <p:tgtEl>
                                          <p:spTgt spid="4">
                                            <p:graphicEl>
                                              <a:dgm id="{A079E3B4-4F5F-47ED-ACF5-8A8DADBD1283}"/>
                                            </p:graphicEl>
                                          </p:spTgt>
                                        </p:tgtEl>
                                        <p:attrNameLst>
                                          <p:attrName>ppt_h</p:attrName>
                                        </p:attrNameLst>
                                      </p:cBhvr>
                                      <p:tavLst>
                                        <p:tav tm="0">
                                          <p:val>
                                            <p:fltVal val="0"/>
                                          </p:val>
                                        </p:tav>
                                        <p:tav tm="100000">
                                          <p:val>
                                            <p:strVal val="#ppt_h"/>
                                          </p:val>
                                        </p:tav>
                                      </p:tavLst>
                                    </p:anim>
                                    <p:anim calcmode="lin" valueType="num">
                                      <p:cBhvr>
                                        <p:cTn id="80" dur="1000" fill="hold"/>
                                        <p:tgtEl>
                                          <p:spTgt spid="4">
                                            <p:graphicEl>
                                              <a:dgm id="{A079E3B4-4F5F-47ED-ACF5-8A8DADBD1283}"/>
                                            </p:graphicEl>
                                          </p:spTgt>
                                        </p:tgtEl>
                                        <p:attrNameLst>
                                          <p:attrName>style.rotation</p:attrName>
                                        </p:attrNameLst>
                                      </p:cBhvr>
                                      <p:tavLst>
                                        <p:tav tm="0">
                                          <p:val>
                                            <p:fltVal val="90"/>
                                          </p:val>
                                        </p:tav>
                                        <p:tav tm="100000">
                                          <p:val>
                                            <p:fltVal val="0"/>
                                          </p:val>
                                        </p:tav>
                                      </p:tavLst>
                                    </p:anim>
                                    <p:animEffect transition="in" filter="fade">
                                      <p:cBhvr>
                                        <p:cTn id="81" dur="1000"/>
                                        <p:tgtEl>
                                          <p:spTgt spid="4">
                                            <p:graphicEl>
                                              <a:dgm id="{A079E3B4-4F5F-47ED-ACF5-8A8DADBD1283}"/>
                                            </p:graphicEl>
                                          </p:spTgt>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grpId="0" nodeType="clickEffect">
                                  <p:stCondLst>
                                    <p:cond delay="0"/>
                                  </p:stCondLst>
                                  <p:childTnLst>
                                    <p:set>
                                      <p:cBhvr>
                                        <p:cTn id="85" dur="1" fill="hold">
                                          <p:stCondLst>
                                            <p:cond delay="0"/>
                                          </p:stCondLst>
                                        </p:cTn>
                                        <p:tgtEl>
                                          <p:spTgt spid="4">
                                            <p:graphicEl>
                                              <a:dgm id="{C7A314BF-5DB7-4449-936D-80AC6EBDAA0B}"/>
                                            </p:graphicEl>
                                          </p:spTgt>
                                        </p:tgtEl>
                                        <p:attrNameLst>
                                          <p:attrName>style.visibility</p:attrName>
                                        </p:attrNameLst>
                                      </p:cBhvr>
                                      <p:to>
                                        <p:strVal val="visible"/>
                                      </p:to>
                                    </p:set>
                                    <p:anim calcmode="lin" valueType="num">
                                      <p:cBhvr>
                                        <p:cTn id="86" dur="1000" fill="hold"/>
                                        <p:tgtEl>
                                          <p:spTgt spid="4">
                                            <p:graphicEl>
                                              <a:dgm id="{C7A314BF-5DB7-4449-936D-80AC6EBDAA0B}"/>
                                            </p:graphicEl>
                                          </p:spTgt>
                                        </p:tgtEl>
                                        <p:attrNameLst>
                                          <p:attrName>ppt_w</p:attrName>
                                        </p:attrNameLst>
                                      </p:cBhvr>
                                      <p:tavLst>
                                        <p:tav tm="0">
                                          <p:val>
                                            <p:fltVal val="0"/>
                                          </p:val>
                                        </p:tav>
                                        <p:tav tm="100000">
                                          <p:val>
                                            <p:strVal val="#ppt_w"/>
                                          </p:val>
                                        </p:tav>
                                      </p:tavLst>
                                    </p:anim>
                                    <p:anim calcmode="lin" valueType="num">
                                      <p:cBhvr>
                                        <p:cTn id="87" dur="1000" fill="hold"/>
                                        <p:tgtEl>
                                          <p:spTgt spid="4">
                                            <p:graphicEl>
                                              <a:dgm id="{C7A314BF-5DB7-4449-936D-80AC6EBDAA0B}"/>
                                            </p:graphicEl>
                                          </p:spTgt>
                                        </p:tgtEl>
                                        <p:attrNameLst>
                                          <p:attrName>ppt_h</p:attrName>
                                        </p:attrNameLst>
                                      </p:cBhvr>
                                      <p:tavLst>
                                        <p:tav tm="0">
                                          <p:val>
                                            <p:fltVal val="0"/>
                                          </p:val>
                                        </p:tav>
                                        <p:tav tm="100000">
                                          <p:val>
                                            <p:strVal val="#ppt_h"/>
                                          </p:val>
                                        </p:tav>
                                      </p:tavLst>
                                    </p:anim>
                                    <p:anim calcmode="lin" valueType="num">
                                      <p:cBhvr>
                                        <p:cTn id="88" dur="1000" fill="hold"/>
                                        <p:tgtEl>
                                          <p:spTgt spid="4">
                                            <p:graphicEl>
                                              <a:dgm id="{C7A314BF-5DB7-4449-936D-80AC6EBDAA0B}"/>
                                            </p:graphicEl>
                                          </p:spTgt>
                                        </p:tgtEl>
                                        <p:attrNameLst>
                                          <p:attrName>style.rotation</p:attrName>
                                        </p:attrNameLst>
                                      </p:cBhvr>
                                      <p:tavLst>
                                        <p:tav tm="0">
                                          <p:val>
                                            <p:fltVal val="90"/>
                                          </p:val>
                                        </p:tav>
                                        <p:tav tm="100000">
                                          <p:val>
                                            <p:fltVal val="0"/>
                                          </p:val>
                                        </p:tav>
                                      </p:tavLst>
                                    </p:anim>
                                    <p:animEffect transition="in" filter="fade">
                                      <p:cBhvr>
                                        <p:cTn id="89" dur="1000"/>
                                        <p:tgtEl>
                                          <p:spTgt spid="4">
                                            <p:graphicEl>
                                              <a:dgm id="{C7A314BF-5DB7-4449-936D-80AC6EBDAA0B}"/>
                                            </p:graphicEl>
                                          </p:spTgt>
                                        </p:tgtEl>
                                      </p:cBhvr>
                                    </p:animEffect>
                                  </p:childTnLst>
                                </p:cTn>
                              </p:par>
                              <p:par>
                                <p:cTn id="90" presetID="31" presetClass="entr" presetSubtype="0" fill="hold" grpId="0" nodeType="withEffect">
                                  <p:stCondLst>
                                    <p:cond delay="0"/>
                                  </p:stCondLst>
                                  <p:childTnLst>
                                    <p:set>
                                      <p:cBhvr>
                                        <p:cTn id="91" dur="1" fill="hold">
                                          <p:stCondLst>
                                            <p:cond delay="0"/>
                                          </p:stCondLst>
                                        </p:cTn>
                                        <p:tgtEl>
                                          <p:spTgt spid="4">
                                            <p:graphicEl>
                                              <a:dgm id="{4FC34A83-5A28-432C-BFDD-D6FE85A14012}"/>
                                            </p:graphicEl>
                                          </p:spTgt>
                                        </p:tgtEl>
                                        <p:attrNameLst>
                                          <p:attrName>style.visibility</p:attrName>
                                        </p:attrNameLst>
                                      </p:cBhvr>
                                      <p:to>
                                        <p:strVal val="visible"/>
                                      </p:to>
                                    </p:set>
                                    <p:anim calcmode="lin" valueType="num">
                                      <p:cBhvr>
                                        <p:cTn id="92" dur="1000" fill="hold"/>
                                        <p:tgtEl>
                                          <p:spTgt spid="4">
                                            <p:graphicEl>
                                              <a:dgm id="{4FC34A83-5A28-432C-BFDD-D6FE85A14012}"/>
                                            </p:graphicEl>
                                          </p:spTgt>
                                        </p:tgtEl>
                                        <p:attrNameLst>
                                          <p:attrName>ppt_w</p:attrName>
                                        </p:attrNameLst>
                                      </p:cBhvr>
                                      <p:tavLst>
                                        <p:tav tm="0">
                                          <p:val>
                                            <p:fltVal val="0"/>
                                          </p:val>
                                        </p:tav>
                                        <p:tav tm="100000">
                                          <p:val>
                                            <p:strVal val="#ppt_w"/>
                                          </p:val>
                                        </p:tav>
                                      </p:tavLst>
                                    </p:anim>
                                    <p:anim calcmode="lin" valueType="num">
                                      <p:cBhvr>
                                        <p:cTn id="93" dur="1000" fill="hold"/>
                                        <p:tgtEl>
                                          <p:spTgt spid="4">
                                            <p:graphicEl>
                                              <a:dgm id="{4FC34A83-5A28-432C-BFDD-D6FE85A14012}"/>
                                            </p:graphicEl>
                                          </p:spTgt>
                                        </p:tgtEl>
                                        <p:attrNameLst>
                                          <p:attrName>ppt_h</p:attrName>
                                        </p:attrNameLst>
                                      </p:cBhvr>
                                      <p:tavLst>
                                        <p:tav tm="0">
                                          <p:val>
                                            <p:fltVal val="0"/>
                                          </p:val>
                                        </p:tav>
                                        <p:tav tm="100000">
                                          <p:val>
                                            <p:strVal val="#ppt_h"/>
                                          </p:val>
                                        </p:tav>
                                      </p:tavLst>
                                    </p:anim>
                                    <p:anim calcmode="lin" valueType="num">
                                      <p:cBhvr>
                                        <p:cTn id="94" dur="1000" fill="hold"/>
                                        <p:tgtEl>
                                          <p:spTgt spid="4">
                                            <p:graphicEl>
                                              <a:dgm id="{4FC34A83-5A28-432C-BFDD-D6FE85A14012}"/>
                                            </p:graphicEl>
                                          </p:spTgt>
                                        </p:tgtEl>
                                        <p:attrNameLst>
                                          <p:attrName>style.rotation</p:attrName>
                                        </p:attrNameLst>
                                      </p:cBhvr>
                                      <p:tavLst>
                                        <p:tav tm="0">
                                          <p:val>
                                            <p:fltVal val="90"/>
                                          </p:val>
                                        </p:tav>
                                        <p:tav tm="100000">
                                          <p:val>
                                            <p:fltVal val="0"/>
                                          </p:val>
                                        </p:tav>
                                      </p:tavLst>
                                    </p:anim>
                                    <p:animEffect transition="in" filter="fade">
                                      <p:cBhvr>
                                        <p:cTn id="95" dur="1000"/>
                                        <p:tgtEl>
                                          <p:spTgt spid="4">
                                            <p:graphicEl>
                                              <a:dgm id="{4FC34A83-5A28-432C-BFDD-D6FE85A14012}"/>
                                            </p:graphicEl>
                                          </p:spTgt>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4">
                                            <p:graphicEl>
                                              <a:dgm id="{5B752166-2AAD-4E56-9B40-BADC49BE2338}"/>
                                            </p:graphicEl>
                                          </p:spTgt>
                                        </p:tgtEl>
                                        <p:attrNameLst>
                                          <p:attrName>style.visibility</p:attrName>
                                        </p:attrNameLst>
                                      </p:cBhvr>
                                      <p:to>
                                        <p:strVal val="visible"/>
                                      </p:to>
                                    </p:set>
                                    <p:anim calcmode="lin" valueType="num">
                                      <p:cBhvr>
                                        <p:cTn id="98" dur="1000" fill="hold"/>
                                        <p:tgtEl>
                                          <p:spTgt spid="4">
                                            <p:graphicEl>
                                              <a:dgm id="{5B752166-2AAD-4E56-9B40-BADC49BE2338}"/>
                                            </p:graphicEl>
                                          </p:spTgt>
                                        </p:tgtEl>
                                        <p:attrNameLst>
                                          <p:attrName>ppt_w</p:attrName>
                                        </p:attrNameLst>
                                      </p:cBhvr>
                                      <p:tavLst>
                                        <p:tav tm="0">
                                          <p:val>
                                            <p:fltVal val="0"/>
                                          </p:val>
                                        </p:tav>
                                        <p:tav tm="100000">
                                          <p:val>
                                            <p:strVal val="#ppt_w"/>
                                          </p:val>
                                        </p:tav>
                                      </p:tavLst>
                                    </p:anim>
                                    <p:anim calcmode="lin" valueType="num">
                                      <p:cBhvr>
                                        <p:cTn id="99" dur="1000" fill="hold"/>
                                        <p:tgtEl>
                                          <p:spTgt spid="4">
                                            <p:graphicEl>
                                              <a:dgm id="{5B752166-2AAD-4E56-9B40-BADC49BE2338}"/>
                                            </p:graphicEl>
                                          </p:spTgt>
                                        </p:tgtEl>
                                        <p:attrNameLst>
                                          <p:attrName>ppt_h</p:attrName>
                                        </p:attrNameLst>
                                      </p:cBhvr>
                                      <p:tavLst>
                                        <p:tav tm="0">
                                          <p:val>
                                            <p:fltVal val="0"/>
                                          </p:val>
                                        </p:tav>
                                        <p:tav tm="100000">
                                          <p:val>
                                            <p:strVal val="#ppt_h"/>
                                          </p:val>
                                        </p:tav>
                                      </p:tavLst>
                                    </p:anim>
                                    <p:anim calcmode="lin" valueType="num">
                                      <p:cBhvr>
                                        <p:cTn id="100" dur="1000" fill="hold"/>
                                        <p:tgtEl>
                                          <p:spTgt spid="4">
                                            <p:graphicEl>
                                              <a:dgm id="{5B752166-2AAD-4E56-9B40-BADC49BE2338}"/>
                                            </p:graphicEl>
                                          </p:spTgt>
                                        </p:tgtEl>
                                        <p:attrNameLst>
                                          <p:attrName>style.rotation</p:attrName>
                                        </p:attrNameLst>
                                      </p:cBhvr>
                                      <p:tavLst>
                                        <p:tav tm="0">
                                          <p:val>
                                            <p:fltVal val="90"/>
                                          </p:val>
                                        </p:tav>
                                        <p:tav tm="100000">
                                          <p:val>
                                            <p:fltVal val="0"/>
                                          </p:val>
                                        </p:tav>
                                      </p:tavLst>
                                    </p:anim>
                                    <p:animEffect transition="in" filter="fade">
                                      <p:cBhvr>
                                        <p:cTn id="101" dur="1000"/>
                                        <p:tgtEl>
                                          <p:spTgt spid="4">
                                            <p:graphicEl>
                                              <a:dgm id="{5B752166-2AAD-4E56-9B40-BADC49BE233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7A5C1E-8B31-4B2F-8571-0DDCD23D11A4}"/>
              </a:ext>
            </a:extLst>
          </p:cNvPr>
          <p:cNvSpPr/>
          <p:nvPr/>
        </p:nvSpPr>
        <p:spPr>
          <a:xfrm>
            <a:off x="848299" y="517793"/>
            <a:ext cx="10763479" cy="4849404"/>
          </a:xfrm>
          <a:prstGeom prst="rect">
            <a:avLst/>
          </a:prstGeom>
        </p:spPr>
        <p:txBody>
          <a:bodyPr wrap="square">
            <a:spAutoFit/>
          </a:bodyPr>
          <a:lstStyle/>
          <a:p>
            <a:pPr marR="0" lvl="0" algn="r" rtl="1">
              <a:lnSpc>
                <a:spcPct val="150000"/>
              </a:lnSpc>
              <a:spcBef>
                <a:spcPts val="0"/>
              </a:spcBef>
              <a:spcAft>
                <a:spcPts val="1000"/>
              </a:spcAft>
              <a:buSzPts val="1400"/>
            </a:pPr>
            <a:r>
              <a:rPr lang="ar-IQ" sz="2400" b="1" dirty="0">
                <a:latin typeface="Calibri" panose="020F0502020204030204" pitchFamily="34" charset="0"/>
                <a:ea typeface="Times New Roman" panose="02020603050405020304" pitchFamily="18" charset="0"/>
              </a:rPr>
              <a:t>1 - الوحدة التدريبية التعليمية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50000"/>
              </a:lnSpc>
              <a:spcAft>
                <a:spcPts val="1000"/>
              </a:spcAft>
            </a:pPr>
            <a:r>
              <a:rPr lang="ar-IQ" sz="2400" dirty="0">
                <a:latin typeface="Calibri" panose="020F0502020204030204" pitchFamily="34" charset="0"/>
                <a:ea typeface="Times New Roman" panose="02020603050405020304" pitchFamily="18" charset="0"/>
              </a:rPr>
              <a:t>يتضمن الواجب الرئيسي للوحدة التدريبية التعليمية هو لاكتساب مهارة او اداء خطط جديدة فمثلا عندما يوضح المدرب الاهداف والاحماء في قسم المقدمة، فأن الوقت الباقي من زمن الوحدة التدريبية سيكون مكرسا او مخصصا لتعليم المهارة الجديدة في حين يستخدم المدرب الدقائق القليلة الباقية من زمن الوحدة التدريبية لتوضيح بعض الملاحظات المتعلقة بتحقيق الواجب ام لم يتم تحقيقه.</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R="0" lvl="0" algn="r" rtl="1">
              <a:lnSpc>
                <a:spcPct val="150000"/>
              </a:lnSpc>
              <a:spcBef>
                <a:spcPts val="0"/>
              </a:spcBef>
              <a:spcAft>
                <a:spcPts val="1000"/>
              </a:spcAft>
              <a:buSzPts val="1400"/>
            </a:pPr>
            <a:r>
              <a:rPr lang="ar-IQ" sz="2400" b="1" dirty="0">
                <a:latin typeface="Calibri" panose="020F0502020204030204" pitchFamily="34" charset="0"/>
                <a:ea typeface="Times New Roman" panose="02020603050405020304" pitchFamily="18" charset="0"/>
              </a:rPr>
              <a:t>2 - الوحدة التدريبية المساعدة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50000"/>
              </a:lnSpc>
              <a:spcAft>
                <a:spcPts val="1000"/>
              </a:spcAft>
            </a:pPr>
            <a:r>
              <a:rPr lang="ar-IQ" sz="2400" dirty="0">
                <a:latin typeface="Calibri" panose="020F0502020204030204" pitchFamily="34" charset="0"/>
                <a:ea typeface="Times New Roman" panose="02020603050405020304" pitchFamily="18" charset="0"/>
              </a:rPr>
              <a:t>وتعزى الى التعليم الاضافي التي من خلالها سيحاول الرياضيون تحسين مستوى اداء مهاراتهم. مثل هذه الوحدات التدريبية تكون اكثر استخداما من قبل الرياضيين المبتدئين خصوصا عند تحسين الاداء المهاري لديهم.</a:t>
            </a:r>
            <a:endParaRPr lang="en-US" sz="2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64468907"/>
      </p:ext>
    </p:extLst>
  </p:cSld>
  <p:clrMapOvr>
    <a:masterClrMapping/>
  </p:clrMapOvr>
  <mc:AlternateContent xmlns:mc="http://schemas.openxmlformats.org/markup-compatibility/2006">
    <mc:Choice xmlns:p14="http://schemas.microsoft.com/office/powerpoint/2010/main" Requires="p14">
      <p:transition spd="slow" p14:dur="1250" advTm="48530">
        <p14:flip dir="r"/>
      </p:transition>
    </mc:Choice>
    <mc:Fallback>
      <p:transition spd="slow" advTm="4853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7|1.4"/>
</p:tagLst>
</file>

<file path=ppt/tags/tag2.xml><?xml version="1.0" encoding="utf-8"?>
<p:tagLst xmlns:a="http://schemas.openxmlformats.org/drawingml/2006/main" xmlns:r="http://schemas.openxmlformats.org/officeDocument/2006/relationships" xmlns:p="http://schemas.openxmlformats.org/presentationml/2006/main">
  <p:tag name="TIMING" val="|2.3|1.5|3.2|2.7"/>
</p:tagLst>
</file>

<file path=ppt/tags/tag3.xml><?xml version="1.0" encoding="utf-8"?>
<p:tagLst xmlns:a="http://schemas.openxmlformats.org/drawingml/2006/main" xmlns:r="http://schemas.openxmlformats.org/officeDocument/2006/relationships" xmlns:p="http://schemas.openxmlformats.org/presentationml/2006/main">
  <p:tag name="TIMING" val="|1.3|3.3|2.6|2.2|2.6|3.2"/>
</p:tagLst>
</file>

<file path=ppt/tags/tag4.xml><?xml version="1.0" encoding="utf-8"?>
<p:tagLst xmlns:a="http://schemas.openxmlformats.org/drawingml/2006/main" xmlns:r="http://schemas.openxmlformats.org/officeDocument/2006/relationships" xmlns:p="http://schemas.openxmlformats.org/presentationml/2006/main">
  <p:tag name="TIMING" val="|2.8|1.8|1.5|2.4|2|2.4"/>
</p:tagLst>
</file>

<file path=ppt/theme/theme1.xml><?xml version="1.0" encoding="utf-8"?>
<a:theme xmlns:a="http://schemas.openxmlformats.org/drawingml/2006/main" name="Gallery">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228</TotalTime>
  <Words>1471</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Agency FB</vt:lpstr>
      <vt:lpstr>Arial</vt:lpstr>
      <vt:lpstr>Calibri</vt:lpstr>
      <vt:lpstr>Gill Sans MT</vt:lpstr>
      <vt:lpstr>Simplified Arabic</vt:lpstr>
      <vt:lpstr>Times New Roman</vt:lpstr>
      <vt:lpstr>Wingdings</vt:lpstr>
      <vt:lpstr>Gallery</vt:lpstr>
      <vt:lpstr>التخطيط الرياضي </vt:lpstr>
      <vt:lpstr>التخطيط في المجال الرياضي:</vt:lpstr>
      <vt:lpstr>الخطة في المجال الرياضي:</vt:lpstr>
      <vt:lpstr>فوائد التخطيط الرياضي:</vt:lpstr>
      <vt:lpstr>عوامل نجاح التخطيط الرياضي:</vt:lpstr>
      <vt:lpstr>PowerPoint Presentation</vt:lpstr>
      <vt:lpstr>معوقات التخطيط الرياضي: </vt:lpstr>
      <vt:lpstr>خطة الوحدة التدريبية: تعتبر الوحدة التدريبية الاداة الرئيسية المستخدمة في تنظيم التدريب في الوحدة التدريبية يمكن للمدرب ان يأخذ رأي الرياضي ويشاركه في وضع مفردات هذه الوحدة. </vt:lpstr>
      <vt:lpstr>PowerPoint Presentation</vt:lpstr>
      <vt:lpstr>PowerPoint Presentation</vt:lpstr>
      <vt:lpstr>اشكال الوحدات التدريبية: ان الوحدات التدريبية يمكن ان تصمم في اشكال متعددة من اجل التوفيق بين مجموعة من الرياضيين وافراد من الرياضيين.</vt:lpstr>
      <vt:lpstr>PowerPoint Presentation</vt:lpstr>
      <vt:lpstr>PowerPoint Presentation</vt:lpstr>
      <vt:lpstr>زمن الوحدة التدريبية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التخطيط الرياضي</dc:title>
  <dc:creator>eng</dc:creator>
  <cp:lastModifiedBy>eng</cp:lastModifiedBy>
  <cp:revision>24</cp:revision>
  <dcterms:created xsi:type="dcterms:W3CDTF">2020-12-19T13:57:24Z</dcterms:created>
  <dcterms:modified xsi:type="dcterms:W3CDTF">2020-12-19T18:31:32Z</dcterms:modified>
</cp:coreProperties>
</file>