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7"/>
  </p:notesMasterIdLst>
  <p:sldIdLst>
    <p:sldId id="296" r:id="rId2"/>
    <p:sldId id="301" r:id="rId3"/>
    <p:sldId id="256" r:id="rId4"/>
    <p:sldId id="257" r:id="rId5"/>
    <p:sldId id="258"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C38B515-1C91-4F50-ADE2-19026D3DC8D5}" type="datetimeFigureOut">
              <a:rPr lang="ar-IQ" smtClean="0"/>
              <a:t>16/04/1442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E439365-22E2-48E6-8CD0-6F3E5927A9F8}" type="slidenum">
              <a:rPr lang="ar-IQ" smtClean="0"/>
              <a:t>‹#›</a:t>
            </a:fld>
            <a:endParaRPr lang="ar-IQ"/>
          </a:p>
        </p:txBody>
      </p:sp>
    </p:spTree>
    <p:extLst>
      <p:ext uri="{BB962C8B-B14F-4D97-AF65-F5344CB8AC3E}">
        <p14:creationId xmlns:p14="http://schemas.microsoft.com/office/powerpoint/2010/main" val="33348252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8DED93-C49D-44FD-A281-8CBE8BE34FB3}" type="datetimeFigureOut">
              <a:rPr lang="ar-IQ" smtClean="0"/>
              <a:t>16/04/1442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474CBDA-88B8-4396-A3A4-E3E2A5D0EDFC}"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08DED93-C49D-44FD-A281-8CBE8BE34FB3}" type="datetimeFigureOut">
              <a:rPr lang="ar-IQ" smtClean="0"/>
              <a:t>16/04/1442</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474CBDA-88B8-4396-A3A4-E3E2A5D0EDF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مبادئ الاحتمالات</a:t>
            </a:r>
          </a:p>
        </p:txBody>
      </p:sp>
      <p:sp>
        <p:nvSpPr>
          <p:cNvPr id="3" name="Content Placeholder 2"/>
          <p:cNvSpPr>
            <a:spLocks noGrp="1"/>
          </p:cNvSpPr>
          <p:nvPr>
            <p:ph idx="1"/>
          </p:nvPr>
        </p:nvSpPr>
        <p:spPr/>
        <p:txBody>
          <a:bodyPr/>
          <a:lstStyle/>
          <a:p>
            <a:pPr marL="0" indent="0">
              <a:buNone/>
            </a:pPr>
            <a:r>
              <a:rPr lang="ar-IQ" dirty="0" smtClean="0"/>
              <a:t>  </a:t>
            </a:r>
          </a:p>
          <a:p>
            <a:pPr marL="0" indent="0">
              <a:buNone/>
            </a:pPr>
            <a:r>
              <a:rPr lang="ar-IQ" dirty="0" smtClean="0"/>
              <a:t>اعداد ا.م منتهى عبد الرزاق حسن</a:t>
            </a:r>
            <a:endParaRPr lang="ar-IQ" dirty="0"/>
          </a:p>
        </p:txBody>
      </p:sp>
    </p:spTree>
    <p:extLst>
      <p:ext uri="{BB962C8B-B14F-4D97-AF65-F5344CB8AC3E}">
        <p14:creationId xmlns:p14="http://schemas.microsoft.com/office/powerpoint/2010/main" val="181086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المفردات</a:t>
            </a:r>
            <a:endParaRPr lang="ar-IQ" dirty="0"/>
          </a:p>
        </p:txBody>
      </p:sp>
      <p:sp>
        <p:nvSpPr>
          <p:cNvPr id="3" name="Content Placeholder 2"/>
          <p:cNvSpPr>
            <a:spLocks noGrp="1"/>
          </p:cNvSpPr>
          <p:nvPr>
            <p:ph idx="1"/>
          </p:nvPr>
        </p:nvSpPr>
        <p:spPr/>
        <p:txBody>
          <a:bodyPr/>
          <a:lstStyle/>
          <a:p>
            <a:r>
              <a:rPr lang="ar-IQ" dirty="0" smtClean="0"/>
              <a:t>فضاء العينة والتجربة العشوائية،الحدث</a:t>
            </a:r>
          </a:p>
          <a:p>
            <a:r>
              <a:rPr lang="ar-IQ" dirty="0" smtClean="0"/>
              <a:t>انواع الاحداث</a:t>
            </a:r>
          </a:p>
          <a:p>
            <a:r>
              <a:rPr lang="ar-IQ" dirty="0" smtClean="0"/>
              <a:t>طرق العد</a:t>
            </a:r>
          </a:p>
          <a:p>
            <a:r>
              <a:rPr lang="ar-IQ" dirty="0" smtClean="0"/>
              <a:t>التباديل والتوافيق</a:t>
            </a:r>
          </a:p>
          <a:p>
            <a:r>
              <a:rPr lang="ar-IQ" dirty="0" smtClean="0"/>
              <a:t>الاحتماليةالاحتمال الشرطي</a:t>
            </a:r>
          </a:p>
          <a:p>
            <a:r>
              <a:rPr lang="ar-IQ" dirty="0" smtClean="0"/>
              <a:t>قانون بيز</a:t>
            </a:r>
          </a:p>
          <a:p>
            <a:r>
              <a:rPr lang="ar-IQ" dirty="0" smtClean="0"/>
              <a:t>المصادر:المدخل الى الاحصاء\د خاشع محمود الراوي</a:t>
            </a:r>
            <a:endParaRPr lang="ar-IQ" dirty="0" smtClean="0"/>
          </a:p>
          <a:p>
            <a:endParaRPr lang="ar-IQ" dirty="0"/>
          </a:p>
        </p:txBody>
      </p:sp>
    </p:spTree>
    <p:extLst>
      <p:ext uri="{BB962C8B-B14F-4D97-AF65-F5344CB8AC3E}">
        <p14:creationId xmlns:p14="http://schemas.microsoft.com/office/powerpoint/2010/main" val="266035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32656"/>
            <a:ext cx="7772400" cy="1470025"/>
          </a:xfrm>
        </p:spPr>
        <p:txBody>
          <a:bodyPr/>
          <a:lstStyle/>
          <a:p>
            <a:r>
              <a:rPr lang="ar-IQ" dirty="0" smtClean="0"/>
              <a:t>  مبادئ الاحتمالات</a:t>
            </a:r>
            <a:endParaRPr lang="ar-IQ" dirty="0"/>
          </a:p>
        </p:txBody>
      </p:sp>
      <p:sp>
        <p:nvSpPr>
          <p:cNvPr id="3" name="Subtitle 2"/>
          <p:cNvSpPr>
            <a:spLocks noGrp="1"/>
          </p:cNvSpPr>
          <p:nvPr>
            <p:ph type="subTitle" idx="1"/>
          </p:nvPr>
        </p:nvSpPr>
        <p:spPr>
          <a:xfrm>
            <a:off x="971600" y="2132856"/>
            <a:ext cx="7704856" cy="4392488"/>
          </a:xfrm>
        </p:spPr>
        <p:txBody>
          <a:bodyPr/>
          <a:lstStyle/>
          <a:p>
            <a:r>
              <a:rPr lang="ar-IQ" dirty="0" smtClean="0">
                <a:solidFill>
                  <a:schemeClr val="tx1"/>
                </a:solidFill>
              </a:rPr>
              <a:t>نظريه الاحتمال:</a:t>
            </a:r>
          </a:p>
          <a:p>
            <a:r>
              <a:rPr lang="ar-IQ" dirty="0" smtClean="0">
                <a:solidFill>
                  <a:schemeClr val="tx1"/>
                </a:solidFill>
              </a:rPr>
              <a:t>تهتم نظريه الاحتمال بدراسه مجموعه طرق التحليل الشائعه في دراسه الظواهر الطبيعيه والعشوائيه ويقصد بالظاهره العشوائيه هي ظاهره طبيعيه تجريبيه مميزه بخاصيه هي مشاهداتها تحت مجموعه من ظروف لا تؤدي دائما الى نتيجه نفس المشاهده انما الى مشاهده مختلفه بموجب نظام احتمالي</a:t>
            </a:r>
            <a:endParaRPr lang="ar-IQ" dirty="0">
              <a:solidFill>
                <a:schemeClr val="tx1"/>
              </a:solidFill>
            </a:endParaRPr>
          </a:p>
        </p:txBody>
      </p:sp>
    </p:spTree>
    <p:extLst>
      <p:ext uri="{BB962C8B-B14F-4D97-AF65-F5344CB8AC3E}">
        <p14:creationId xmlns:p14="http://schemas.microsoft.com/office/powerpoint/2010/main" val="267877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indent="0">
              <a:buNone/>
            </a:pPr>
            <a:r>
              <a:rPr lang="ar-IQ" dirty="0" smtClean="0"/>
              <a:t>التجربه العشوائيه:</a:t>
            </a:r>
            <a:r>
              <a:rPr lang="en-US" dirty="0" smtClean="0"/>
              <a:t>Random </a:t>
            </a:r>
            <a:r>
              <a:rPr lang="en-US" dirty="0" err="1" smtClean="0"/>
              <a:t>Experient</a:t>
            </a:r>
            <a:r>
              <a:rPr lang="en-US" dirty="0" smtClean="0"/>
              <a:t>"       "</a:t>
            </a:r>
          </a:p>
          <a:p>
            <a:pPr marL="0" indent="0">
              <a:buNone/>
            </a:pPr>
            <a:r>
              <a:rPr lang="ar-IQ" dirty="0" smtClean="0"/>
              <a:t>هي التجربه التي لا يمكن معرفه نتائجها مسبقا لخضوعها الى قوانين الاحتمال مثلا</a:t>
            </a:r>
          </a:p>
          <a:p>
            <a:pPr marL="0" indent="0">
              <a:buNone/>
            </a:pPr>
            <a:r>
              <a:rPr lang="ar-IQ" dirty="0" smtClean="0"/>
              <a:t>1-رمي قطعه نقود معدنيه عدد من المرات </a:t>
            </a:r>
          </a:p>
          <a:p>
            <a:pPr marL="0" indent="0">
              <a:buNone/>
            </a:pPr>
            <a:r>
              <a:rPr lang="ar-IQ" dirty="0" smtClean="0"/>
              <a:t>2-تجارب النرد(زار الطاولة)</a:t>
            </a:r>
          </a:p>
          <a:p>
            <a:pPr marL="0" indent="0">
              <a:buNone/>
            </a:pPr>
            <a:r>
              <a:rPr lang="ar-IQ" dirty="0" smtClean="0"/>
              <a:t>3-تجارب صندوق الكرات</a:t>
            </a:r>
            <a:endParaRPr lang="ar-IQ" dirty="0"/>
          </a:p>
        </p:txBody>
      </p:sp>
    </p:spTree>
    <p:extLst>
      <p:ext uri="{BB962C8B-B14F-4D97-AF65-F5344CB8AC3E}">
        <p14:creationId xmlns:p14="http://schemas.microsoft.com/office/powerpoint/2010/main" val="1776933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قضاء العينه:     </a:t>
            </a:r>
            <a:r>
              <a:rPr lang="en-US" dirty="0" smtClean="0"/>
              <a:t>Sample space""</a:t>
            </a:r>
            <a:endParaRPr lang="ar-IQ" dirty="0"/>
          </a:p>
        </p:txBody>
      </p:sp>
      <p:sp>
        <p:nvSpPr>
          <p:cNvPr id="3" name="Content Placeholder 2"/>
          <p:cNvSpPr>
            <a:spLocks noGrp="1"/>
          </p:cNvSpPr>
          <p:nvPr>
            <p:ph idx="1"/>
          </p:nvPr>
        </p:nvSpPr>
        <p:spPr/>
        <p:txBody>
          <a:bodyPr/>
          <a:lstStyle/>
          <a:p>
            <a:r>
              <a:rPr lang="ar-IQ" dirty="0" smtClean="0"/>
              <a:t>هو مجموعه جميع النتائج الممكنه للتجربه العشوائيه ويرمز لها بالرمز </a:t>
            </a:r>
            <a:r>
              <a:rPr lang="en-US" dirty="0" smtClean="0"/>
              <a:t>S  </a:t>
            </a:r>
            <a:r>
              <a:rPr lang="ar-IQ" dirty="0" smtClean="0"/>
              <a:t>وقد يكون محدود او غير محدود وذلك حسب النتائج التجربه العشوائيه </a:t>
            </a:r>
          </a:p>
          <a:p>
            <a:r>
              <a:rPr lang="ar-IQ" dirty="0" smtClean="0"/>
              <a:t>1-رمي قطعه نفود معدنيه مرتين </a:t>
            </a:r>
            <a:r>
              <a:rPr lang="en-US" dirty="0" smtClean="0"/>
              <a:t>S1={HH,HT,TH,TT}</a:t>
            </a:r>
          </a:p>
          <a:p>
            <a:pPr marL="0" indent="0">
              <a:buNone/>
            </a:pPr>
            <a:endParaRPr lang="ar-IQ" dirty="0"/>
          </a:p>
        </p:txBody>
      </p:sp>
    </p:spTree>
    <p:extLst>
      <p:ext uri="{BB962C8B-B14F-4D97-AF65-F5344CB8AC3E}">
        <p14:creationId xmlns:p14="http://schemas.microsoft.com/office/powerpoint/2010/main" val="2386861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322</TotalTime>
  <Words>148</Words>
  <Application>Microsoft Office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مبادئ الاحتمالات</vt:lpstr>
      <vt:lpstr>المفردات</vt:lpstr>
      <vt:lpstr>  مبادئ الاحتمالات</vt:lpstr>
      <vt:lpstr>PowerPoint Presentation</vt:lpstr>
      <vt:lpstr>قضاء العينه:     Sample space""</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الاحتمالات</dc:title>
  <dc:creator>LAITH</dc:creator>
  <cp:lastModifiedBy>LAITH</cp:lastModifiedBy>
  <cp:revision>37</cp:revision>
  <dcterms:created xsi:type="dcterms:W3CDTF">2020-11-30T18:32:18Z</dcterms:created>
  <dcterms:modified xsi:type="dcterms:W3CDTF">2020-12-01T18:38:43Z</dcterms:modified>
</cp:coreProperties>
</file>