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4" r:id="rId3"/>
    <p:sldId id="283" r:id="rId4"/>
    <p:sldId id="266" r:id="rId5"/>
    <p:sldId id="267" r:id="rId6"/>
    <p:sldId id="268" r:id="rId7"/>
    <p:sldId id="259" r:id="rId8"/>
    <p:sldId id="258" r:id="rId9"/>
    <p:sldId id="270" r:id="rId10"/>
    <p:sldId id="271" r:id="rId11"/>
    <p:sldId id="272" r:id="rId12"/>
    <p:sldId id="273" r:id="rId13"/>
    <p:sldId id="274" r:id="rId14"/>
    <p:sldId id="275" r:id="rId15"/>
    <p:sldId id="276" r:id="rId16"/>
    <p:sldId id="277" r:id="rId17"/>
    <p:sldId id="278" r:id="rId18"/>
    <p:sldId id="280" r:id="rId19"/>
    <p:sldId id="281" r:id="rId20"/>
    <p:sldId id="279" r:id="rId21"/>
    <p:sldId id="260" r:id="rId22"/>
    <p:sldId id="26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9EBE4E-AF95-4842-96B1-61FC9569FCE1}" type="datetimeFigureOut">
              <a:rPr lang="en-US" smtClean="0"/>
              <a:t>12/10/2020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0B047-9D19-4DA7-812C-66B57E37E7CB}" type="slidenum">
              <a:rPr lang="en-US" smtClean="0"/>
              <a:t>‹#›</a:t>
            </a:fld>
            <a:endParaRPr lang="en-US"/>
          </a:p>
        </p:txBody>
      </p:sp>
    </p:spTree>
    <p:extLst>
      <p:ext uri="{BB962C8B-B14F-4D97-AF65-F5344CB8AC3E}">
        <p14:creationId xmlns:p14="http://schemas.microsoft.com/office/powerpoint/2010/main" val="56104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0B047-9D19-4DA7-812C-66B57E37E7CB}" type="slidenum">
              <a:rPr lang="en-US" smtClean="0"/>
              <a:t>1</a:t>
            </a:fld>
            <a:endParaRPr lang="en-US"/>
          </a:p>
        </p:txBody>
      </p:sp>
    </p:spTree>
    <p:extLst>
      <p:ext uri="{BB962C8B-B14F-4D97-AF65-F5344CB8AC3E}">
        <p14:creationId xmlns:p14="http://schemas.microsoft.com/office/powerpoint/2010/main" val="2677535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5533B4-FB13-435E-A955-E904FBFF77AD}"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FE1C-B78C-437B-8B79-1365403FE2A7}" type="slidenum">
              <a:rPr lang="en-US" smtClean="0"/>
              <a:t>‹#›</a:t>
            </a:fld>
            <a:endParaRPr lang="en-US"/>
          </a:p>
        </p:txBody>
      </p:sp>
    </p:spTree>
    <p:extLst>
      <p:ext uri="{BB962C8B-B14F-4D97-AF65-F5344CB8AC3E}">
        <p14:creationId xmlns:p14="http://schemas.microsoft.com/office/powerpoint/2010/main" val="3169373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533B4-FB13-435E-A955-E904FBFF77AD}"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FE1C-B78C-437B-8B79-1365403FE2A7}" type="slidenum">
              <a:rPr lang="en-US" smtClean="0"/>
              <a:t>‹#›</a:t>
            </a:fld>
            <a:endParaRPr lang="en-US"/>
          </a:p>
        </p:txBody>
      </p:sp>
    </p:spTree>
    <p:extLst>
      <p:ext uri="{BB962C8B-B14F-4D97-AF65-F5344CB8AC3E}">
        <p14:creationId xmlns:p14="http://schemas.microsoft.com/office/powerpoint/2010/main" val="4056361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533B4-FB13-435E-A955-E904FBFF77AD}"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FE1C-B78C-437B-8B79-1365403FE2A7}" type="slidenum">
              <a:rPr lang="en-US" smtClean="0"/>
              <a:t>‹#›</a:t>
            </a:fld>
            <a:endParaRPr lang="en-US"/>
          </a:p>
        </p:txBody>
      </p:sp>
    </p:spTree>
    <p:extLst>
      <p:ext uri="{BB962C8B-B14F-4D97-AF65-F5344CB8AC3E}">
        <p14:creationId xmlns:p14="http://schemas.microsoft.com/office/powerpoint/2010/main" val="4260889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5533B4-FB13-435E-A955-E904FBFF77AD}"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FE1C-B78C-437B-8B79-1365403FE2A7}" type="slidenum">
              <a:rPr lang="en-US" smtClean="0"/>
              <a:t>‹#›</a:t>
            </a:fld>
            <a:endParaRPr lang="en-US"/>
          </a:p>
        </p:txBody>
      </p:sp>
    </p:spTree>
    <p:extLst>
      <p:ext uri="{BB962C8B-B14F-4D97-AF65-F5344CB8AC3E}">
        <p14:creationId xmlns:p14="http://schemas.microsoft.com/office/powerpoint/2010/main" val="118535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5533B4-FB13-435E-A955-E904FBFF77AD}" type="datetimeFigureOut">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0FFE1C-B78C-437B-8B79-1365403FE2A7}" type="slidenum">
              <a:rPr lang="en-US" smtClean="0"/>
              <a:t>‹#›</a:t>
            </a:fld>
            <a:endParaRPr lang="en-US"/>
          </a:p>
        </p:txBody>
      </p:sp>
    </p:spTree>
    <p:extLst>
      <p:ext uri="{BB962C8B-B14F-4D97-AF65-F5344CB8AC3E}">
        <p14:creationId xmlns:p14="http://schemas.microsoft.com/office/powerpoint/2010/main" val="3512751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5533B4-FB13-435E-A955-E904FBFF77AD}"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FE1C-B78C-437B-8B79-1365403FE2A7}" type="slidenum">
              <a:rPr lang="en-US" smtClean="0"/>
              <a:t>‹#›</a:t>
            </a:fld>
            <a:endParaRPr lang="en-US"/>
          </a:p>
        </p:txBody>
      </p:sp>
    </p:spTree>
    <p:extLst>
      <p:ext uri="{BB962C8B-B14F-4D97-AF65-F5344CB8AC3E}">
        <p14:creationId xmlns:p14="http://schemas.microsoft.com/office/powerpoint/2010/main" val="58311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5533B4-FB13-435E-A955-E904FBFF77AD}" type="datetimeFigureOut">
              <a:rPr lang="en-US" smtClean="0"/>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0FFE1C-B78C-437B-8B79-1365403FE2A7}" type="slidenum">
              <a:rPr lang="en-US" smtClean="0"/>
              <a:t>‹#›</a:t>
            </a:fld>
            <a:endParaRPr lang="en-US"/>
          </a:p>
        </p:txBody>
      </p:sp>
    </p:spTree>
    <p:extLst>
      <p:ext uri="{BB962C8B-B14F-4D97-AF65-F5344CB8AC3E}">
        <p14:creationId xmlns:p14="http://schemas.microsoft.com/office/powerpoint/2010/main" val="310993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5533B4-FB13-435E-A955-E904FBFF77AD}" type="datetimeFigureOut">
              <a:rPr lang="en-US" smtClean="0"/>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0FFE1C-B78C-437B-8B79-1365403FE2A7}" type="slidenum">
              <a:rPr lang="en-US" smtClean="0"/>
              <a:t>‹#›</a:t>
            </a:fld>
            <a:endParaRPr lang="en-US"/>
          </a:p>
        </p:txBody>
      </p:sp>
    </p:spTree>
    <p:extLst>
      <p:ext uri="{BB962C8B-B14F-4D97-AF65-F5344CB8AC3E}">
        <p14:creationId xmlns:p14="http://schemas.microsoft.com/office/powerpoint/2010/main" val="1030513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5533B4-FB13-435E-A955-E904FBFF77AD}" type="datetimeFigureOut">
              <a:rPr lang="en-US" smtClean="0"/>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0FFE1C-B78C-437B-8B79-1365403FE2A7}" type="slidenum">
              <a:rPr lang="en-US" smtClean="0"/>
              <a:t>‹#›</a:t>
            </a:fld>
            <a:endParaRPr lang="en-US"/>
          </a:p>
        </p:txBody>
      </p:sp>
    </p:spTree>
    <p:extLst>
      <p:ext uri="{BB962C8B-B14F-4D97-AF65-F5344CB8AC3E}">
        <p14:creationId xmlns:p14="http://schemas.microsoft.com/office/powerpoint/2010/main" val="312143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533B4-FB13-435E-A955-E904FBFF77AD}"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FE1C-B78C-437B-8B79-1365403FE2A7}" type="slidenum">
              <a:rPr lang="en-US" smtClean="0"/>
              <a:t>‹#›</a:t>
            </a:fld>
            <a:endParaRPr lang="en-US"/>
          </a:p>
        </p:txBody>
      </p:sp>
    </p:spTree>
    <p:extLst>
      <p:ext uri="{BB962C8B-B14F-4D97-AF65-F5344CB8AC3E}">
        <p14:creationId xmlns:p14="http://schemas.microsoft.com/office/powerpoint/2010/main" val="1045934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5533B4-FB13-435E-A955-E904FBFF77AD}" type="datetimeFigureOut">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0FFE1C-B78C-437B-8B79-1365403FE2A7}" type="slidenum">
              <a:rPr lang="en-US" smtClean="0"/>
              <a:t>‹#›</a:t>
            </a:fld>
            <a:endParaRPr lang="en-US"/>
          </a:p>
        </p:txBody>
      </p:sp>
    </p:spTree>
    <p:extLst>
      <p:ext uri="{BB962C8B-B14F-4D97-AF65-F5344CB8AC3E}">
        <p14:creationId xmlns:p14="http://schemas.microsoft.com/office/powerpoint/2010/main" val="329033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5533B4-FB13-435E-A955-E904FBFF77AD}" type="datetimeFigureOut">
              <a:rPr lang="en-US" smtClean="0"/>
              <a:t>12/10/2020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FFE1C-B78C-437B-8B79-1365403FE2A7}" type="slidenum">
              <a:rPr lang="en-US" smtClean="0"/>
              <a:t>‹#›</a:t>
            </a:fld>
            <a:endParaRPr lang="en-US"/>
          </a:p>
        </p:txBody>
      </p:sp>
    </p:spTree>
    <p:extLst>
      <p:ext uri="{BB962C8B-B14F-4D97-AF65-F5344CB8AC3E}">
        <p14:creationId xmlns:p14="http://schemas.microsoft.com/office/powerpoint/2010/main" val="1722597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927"/>
            <a:ext cx="9067800" cy="662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5841" y="5950987"/>
            <a:ext cx="5019323" cy="923330"/>
          </a:xfrm>
          <a:prstGeom prst="rect">
            <a:avLst/>
          </a:prstGeom>
          <a:noFill/>
        </p:spPr>
        <p:txBody>
          <a:bodyPr wrap="none" lIns="91440" tIns="45720" rIns="91440" bIns="45720">
            <a:spAutoFit/>
          </a:bodyPr>
          <a:lstStyle/>
          <a:p>
            <a:pPr algn="ctr"/>
            <a:r>
              <a:rPr lang="ar-IQ"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م.رواء ابراهيم عيسى</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646659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7249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897255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875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9003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8543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6716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9154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7311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22"/>
            <a:ext cx="9001125" cy="4939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1963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114800"/>
            <a:ext cx="4086225" cy="272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9274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9144000" cy="64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502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4324"/>
            <a:ext cx="8908473" cy="570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0519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10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7385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1200150"/>
            <a:ext cx="302895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4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97321"/>
            <a:ext cx="6399509" cy="523220"/>
          </a:xfrm>
          <a:prstGeom prst="rect">
            <a:avLst/>
          </a:prstGeom>
          <a:noFill/>
        </p:spPr>
        <p:txBody>
          <a:bodyPr wrap="none" rtlCol="0">
            <a:spAutoFit/>
          </a:bodyPr>
          <a:lstStyle/>
          <a:p>
            <a:r>
              <a:rPr lang="ar-IQ" sz="2800" b="1" u="sng" dirty="0" smtClean="0"/>
              <a:t>الهدف من دراسة مادة ادارة الأنظمة(صيانة الحاسوب</a:t>
            </a:r>
            <a:r>
              <a:rPr lang="ar-IQ" b="1" u="sng" dirty="0" smtClean="0"/>
              <a:t>)</a:t>
            </a:r>
            <a:endParaRPr lang="en-US" b="1" u="sng" dirty="0"/>
          </a:p>
        </p:txBody>
      </p:sp>
      <p:sp>
        <p:nvSpPr>
          <p:cNvPr id="3" name="TextBox 2"/>
          <p:cNvSpPr txBox="1"/>
          <p:nvPr/>
        </p:nvSpPr>
        <p:spPr>
          <a:xfrm>
            <a:off x="533400" y="1600200"/>
            <a:ext cx="7543800" cy="1384995"/>
          </a:xfrm>
          <a:prstGeom prst="rect">
            <a:avLst/>
          </a:prstGeom>
          <a:noFill/>
        </p:spPr>
        <p:txBody>
          <a:bodyPr wrap="square" rtlCol="0">
            <a:spAutoFit/>
          </a:bodyPr>
          <a:lstStyle/>
          <a:p>
            <a:pPr algn="r"/>
            <a:r>
              <a:rPr lang="ar-IQ" sz="2800" b="1" dirty="0" smtClean="0"/>
              <a:t>تهدف الى اكساب طالب قسم علوم الحاسبات في كلية التربية الأساسية المهارات الأساسية لصيانة الحاسوب الآلي والتعرف على انواع الصيانة  وكيفية معالجتها والتخطيط لها . </a:t>
            </a:r>
            <a:endParaRPr lang="en-US" sz="2800" b="1" dirty="0"/>
          </a:p>
        </p:txBody>
      </p:sp>
    </p:spTree>
    <p:extLst>
      <p:ext uri="{BB962C8B-B14F-4D97-AF65-F5344CB8AC3E}">
        <p14:creationId xmlns:p14="http://schemas.microsoft.com/office/powerpoint/2010/main" val="1751698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534399"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56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2895600"/>
            <a:ext cx="89916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924800" y="13716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smtClean="0"/>
              <a:t>2</a:t>
            </a:r>
            <a:endParaRPr lang="en-US" b="1" dirty="0"/>
          </a:p>
        </p:txBody>
      </p:sp>
    </p:spTree>
    <p:extLst>
      <p:ext uri="{BB962C8B-B14F-4D97-AF65-F5344CB8AC3E}">
        <p14:creationId xmlns:p14="http://schemas.microsoft.com/office/powerpoint/2010/main" val="4146263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89916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813964" y="152400"/>
            <a:ext cx="381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b="1" dirty="0" smtClean="0"/>
              <a:t>3</a:t>
            </a:r>
            <a:endParaRPr lang="en-US" b="1" dirty="0"/>
          </a:p>
        </p:txBody>
      </p:sp>
    </p:spTree>
    <p:extLst>
      <p:ext uri="{BB962C8B-B14F-4D97-AF65-F5344CB8AC3E}">
        <p14:creationId xmlns:p14="http://schemas.microsoft.com/office/powerpoint/2010/main" val="1415427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8" y="76200"/>
            <a:ext cx="86582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978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7086600" cy="4832092"/>
          </a:xfrm>
          <a:prstGeom prst="rect">
            <a:avLst/>
          </a:prstGeom>
          <a:noFill/>
        </p:spPr>
        <p:txBody>
          <a:bodyPr wrap="square" rtlCol="0">
            <a:spAutoFit/>
          </a:bodyPr>
          <a:lstStyle/>
          <a:p>
            <a:pPr algn="r"/>
            <a:r>
              <a:rPr lang="ar-IQ" sz="2800" b="1" dirty="0" smtClean="0"/>
              <a:t>محاور المحاضرة</a:t>
            </a:r>
          </a:p>
          <a:p>
            <a:pPr algn="r"/>
            <a:endParaRPr lang="ar-IQ" sz="2800" b="1" dirty="0"/>
          </a:p>
          <a:p>
            <a:pPr algn="r"/>
            <a:r>
              <a:rPr lang="ar-IQ" sz="2800" b="1" dirty="0" smtClean="0"/>
              <a:t> 1)</a:t>
            </a:r>
            <a:r>
              <a:rPr lang="ar-SA" sz="2800" b="1" dirty="0"/>
              <a:t> مقدمة عن صيانة </a:t>
            </a:r>
            <a:r>
              <a:rPr lang="ar-SA" sz="2800" b="1" dirty="0" smtClean="0"/>
              <a:t>الحاسوب</a:t>
            </a:r>
            <a:r>
              <a:rPr lang="ar-IQ" sz="2800" b="1" dirty="0" smtClean="0"/>
              <a:t> </a:t>
            </a:r>
          </a:p>
          <a:p>
            <a:pPr algn="r"/>
            <a:endParaRPr lang="ar-IQ" sz="2800" b="1" dirty="0"/>
          </a:p>
          <a:p>
            <a:pPr algn="r"/>
            <a:r>
              <a:rPr lang="ar-IQ" sz="2800" b="1" dirty="0" smtClean="0"/>
              <a:t>2)</a:t>
            </a:r>
            <a:r>
              <a:rPr lang="ar-SA" sz="2800" b="1" dirty="0"/>
              <a:t> </a:t>
            </a:r>
            <a:r>
              <a:rPr lang="ar-IQ" sz="2800" b="1" dirty="0" smtClean="0"/>
              <a:t>اهمية </a:t>
            </a:r>
            <a:r>
              <a:rPr lang="ar-SA" sz="2800" b="1" dirty="0" smtClean="0"/>
              <a:t>صيانة </a:t>
            </a:r>
            <a:r>
              <a:rPr lang="ar-SA" sz="2800" b="1" dirty="0"/>
              <a:t>الحاسوب</a:t>
            </a:r>
            <a:endParaRPr lang="en-US" sz="2800" dirty="0"/>
          </a:p>
          <a:p>
            <a:pPr algn="r"/>
            <a:endParaRPr lang="ar-IQ" sz="2800" b="1" dirty="0" smtClean="0"/>
          </a:p>
          <a:p>
            <a:pPr algn="r"/>
            <a:r>
              <a:rPr lang="ar-IQ" sz="2800" b="1" dirty="0" smtClean="0"/>
              <a:t>3) فوائد</a:t>
            </a:r>
            <a:r>
              <a:rPr lang="ar-SA" sz="2800" b="1" dirty="0" smtClean="0"/>
              <a:t> </a:t>
            </a:r>
            <a:r>
              <a:rPr lang="ar-SA" sz="2800" b="1" dirty="0"/>
              <a:t>صيانة الحاسوب</a:t>
            </a:r>
            <a:endParaRPr lang="en-US" sz="2800" dirty="0"/>
          </a:p>
          <a:p>
            <a:pPr algn="r"/>
            <a:endParaRPr lang="ar-IQ" sz="2800" b="1" dirty="0"/>
          </a:p>
          <a:p>
            <a:pPr algn="r"/>
            <a:r>
              <a:rPr lang="ar-IQ" sz="2800" b="1" dirty="0" smtClean="0"/>
              <a:t>4) متطلبات السلامة المهنية في بيئة العمل</a:t>
            </a:r>
          </a:p>
          <a:p>
            <a:pPr algn="r"/>
            <a:endParaRPr lang="ar-IQ" sz="2800" b="1" dirty="0"/>
          </a:p>
          <a:p>
            <a:pPr algn="r"/>
            <a:r>
              <a:rPr lang="ar-IQ" sz="2800" b="1" dirty="0" smtClean="0"/>
              <a:t>5) انواع صيانة الحاسوب  </a:t>
            </a:r>
            <a:endParaRPr lang="en-US" sz="2800" b="1" dirty="0"/>
          </a:p>
        </p:txBody>
      </p:sp>
    </p:spTree>
    <p:extLst>
      <p:ext uri="{BB962C8B-B14F-4D97-AF65-F5344CB8AC3E}">
        <p14:creationId xmlns:p14="http://schemas.microsoft.com/office/powerpoint/2010/main" val="16349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5509200"/>
          </a:xfrm>
          <a:prstGeom prst="rect">
            <a:avLst/>
          </a:prstGeom>
        </p:spPr>
        <p:txBody>
          <a:bodyPr wrap="square">
            <a:spAutoFit/>
          </a:bodyPr>
          <a:lstStyle/>
          <a:p>
            <a:pPr algn="ctr" rtl="1"/>
            <a:r>
              <a:rPr lang="ar-SA" sz="2800" b="1" dirty="0"/>
              <a:t>مقدمة عن صيانة الحاسوب</a:t>
            </a:r>
            <a:endParaRPr lang="en-US" sz="2800" dirty="0"/>
          </a:p>
          <a:p>
            <a:pPr algn="r" rtl="1"/>
            <a:r>
              <a:rPr lang="ar-SA" dirty="0"/>
              <a:t> </a:t>
            </a:r>
            <a:endParaRPr lang="en-US" dirty="0"/>
          </a:p>
          <a:p>
            <a:pPr algn="r" rtl="1"/>
            <a:r>
              <a:rPr lang="ar-SA" sz="2400" dirty="0"/>
              <a:t>أكثر المشاكل التي تحصل لدينا في الجهاز تأتي من عدم الانتباه أو قلة الخبرة فيجب أن نقوم بخطوات احترازية لعدم حصول هذه المشاكل تأتي المشاكل من أكثر من مصدر قد تكون من خارج الجهاز أو من داخله. من الخارج تكون أما عن طريق الإنترنت مثل الفيروسات أو برامج التجسس أو عن طريق البرامج أو أنواع السيديات الغير معترف فيها أو من التغذية الكهربائية الغير منتظمة او عطل في المكونات الداخلية .</a:t>
            </a:r>
            <a:endParaRPr lang="en-US" sz="2400" dirty="0"/>
          </a:p>
          <a:p>
            <a:pPr algn="r" rtl="1"/>
            <a:r>
              <a:rPr lang="ar-SA" dirty="0"/>
              <a:t> </a:t>
            </a:r>
            <a:endParaRPr lang="en-US" dirty="0"/>
          </a:p>
          <a:p>
            <a:pPr algn="r" rtl="1"/>
            <a:r>
              <a:rPr lang="ar-SA" sz="2400" dirty="0"/>
              <a:t>انقطاع التيار أيضا قد يؤدي إلى خلل كبير في الجهاز لدينا أما من داخل الجهاز فلدينا أكثر من سبب للتعطيل منها اعطال في الاجزاء الداخلية(</a:t>
            </a:r>
            <a:r>
              <a:rPr lang="en-US" sz="2400" dirty="0"/>
              <a:t>hardware</a:t>
            </a:r>
            <a:r>
              <a:rPr lang="ar-SA" sz="2400" dirty="0"/>
              <a:t>) والتي من الممكن اعادة تصليح</a:t>
            </a:r>
            <a:r>
              <a:rPr lang="ar-EG" sz="2400" dirty="0"/>
              <a:t>ه</a:t>
            </a:r>
            <a:r>
              <a:rPr lang="ar-SA" sz="2400" dirty="0"/>
              <a:t>ا او تبديلها وكذلك اعطال الـ</a:t>
            </a:r>
            <a:r>
              <a:rPr lang="en-US" sz="2400" dirty="0"/>
              <a:t>(software)  </a:t>
            </a:r>
            <a:r>
              <a:rPr lang="ar-EG" sz="2400" dirty="0"/>
              <a:t>بالاضافة الى الاعطال الناتجة من </a:t>
            </a:r>
            <a:r>
              <a:rPr lang="ar-SA" sz="2400" dirty="0"/>
              <a:t>الكهرباء الساكنة هي العدو الاكبر للمكونات الموجوده داخل الجهاز وهي عدو لك أيضا لا يجب أن نستهين بها ولدينا الغبار وقلة التنظيف والحرارة وهي أكبر عدو للجهاز. كيف نستطيع التخلص من هذه المشاكل كي لا تنعكس وتتسبب بعطل في الجهاز توجد أكثر من طريقة يجب أن تتبع بانتظام.</a:t>
            </a:r>
            <a:endParaRPr lang="en-US" sz="2400" dirty="0"/>
          </a:p>
        </p:txBody>
      </p:sp>
    </p:spTree>
    <p:extLst>
      <p:ext uri="{BB962C8B-B14F-4D97-AF65-F5344CB8AC3E}">
        <p14:creationId xmlns:p14="http://schemas.microsoft.com/office/powerpoint/2010/main" val="1411540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4893647"/>
          </a:xfrm>
          <a:prstGeom prst="rect">
            <a:avLst/>
          </a:prstGeom>
        </p:spPr>
        <p:txBody>
          <a:bodyPr wrap="square">
            <a:spAutoFit/>
          </a:bodyPr>
          <a:lstStyle/>
          <a:p>
            <a:pPr algn="r" rtl="1"/>
            <a:r>
              <a:rPr lang="ar-SA" b="1" dirty="0"/>
              <a:t>1 </a:t>
            </a:r>
            <a:r>
              <a:rPr lang="ar-SA" sz="2400" b="1" dirty="0"/>
              <a:t>ـ</a:t>
            </a:r>
            <a:r>
              <a:rPr lang="ar-SA" sz="2400" dirty="0"/>
              <a:t>  </a:t>
            </a:r>
            <a:r>
              <a:rPr lang="ar-SA" sz="2400" b="1" dirty="0"/>
              <a:t>يجب أن ننظم التيار الداخل إلى الجهاز عن طريق منظمات خاصة لا تحمل الجهاز عبئ تبدل التيار الكهربائي وتعطي الجهاز التيار المناسب له دون تبدل في التيار.</a:t>
            </a:r>
            <a:endParaRPr lang="en-US" sz="2400" b="1" dirty="0"/>
          </a:p>
          <a:p>
            <a:pPr algn="r" rtl="1"/>
            <a:r>
              <a:rPr lang="ar-SA" sz="2400" b="1" dirty="0"/>
              <a:t>2 ـ  أن نحمي الجهاز من انقطاعات التيار الكهربائي بوجود موانع انقطاع التيار.</a:t>
            </a:r>
            <a:endParaRPr lang="en-US" sz="2400" b="1" dirty="0"/>
          </a:p>
          <a:p>
            <a:pPr algn="r" rtl="1"/>
            <a:r>
              <a:rPr lang="ar-SA" sz="2400" b="1" dirty="0"/>
              <a:t>3 ـ  تأتي الخطوة الثالثة بالتأكد من تفريغ الكهرباء الساكنة المتولدة في الجهاز.</a:t>
            </a:r>
            <a:endParaRPr lang="en-US" sz="2400" b="1" dirty="0"/>
          </a:p>
          <a:p>
            <a:pPr algn="r" rtl="1"/>
            <a:r>
              <a:rPr lang="ar-SA" sz="2400" b="1" dirty="0"/>
              <a:t>4 ـ  الحرارة تتولد الحرارة داخل الجهاز بسبب شحن وتفريغ المكثفات ومرور التيار الكهربائي في كافة مكونات الجهاز وعمليات المعالجة. وللحد من الحرارة داخل الجهاز توجد لدينا وحدات تبريد يجب التأكد من عملها بشكل دائم دون خلل أو تقصير مع التأكد من وضع الجهاز في مكان تكون التهوية فيه جيدة.</a:t>
            </a:r>
            <a:endParaRPr lang="en-US" sz="2400" b="1" dirty="0"/>
          </a:p>
          <a:p>
            <a:pPr algn="r" rtl="1"/>
            <a:r>
              <a:rPr lang="ar-SA" sz="2400" b="1" dirty="0"/>
              <a:t>5 ـ  النظافة داخل الجهاز ضرورية لأن الغبار يبطئ عمل وحدات التبريد والقطع الباقية.</a:t>
            </a:r>
            <a:endParaRPr lang="en-US" sz="2400" b="1" dirty="0"/>
          </a:p>
          <a:p>
            <a:pPr algn="r" rtl="1"/>
            <a:r>
              <a:rPr lang="ar-SA" sz="2400" b="1" dirty="0"/>
              <a:t>6 ـ  التأكد من وجود برامج مضادة للفيروسات وتحديثها بشكل دائم.</a:t>
            </a:r>
            <a:endParaRPr lang="en-US" sz="2400" b="1" dirty="0"/>
          </a:p>
          <a:p>
            <a:pPr algn="r" rtl="1"/>
            <a:r>
              <a:rPr lang="ar-SA" sz="2400" b="1" dirty="0"/>
              <a:t>7 ـ  عدم تحميل أي برامج غير موثوقة أوغير أصلية لأنها قد تؤدي إلى مشاكل</a:t>
            </a:r>
            <a:endParaRPr lang="en-US" sz="2400" b="1" dirty="0"/>
          </a:p>
          <a:p>
            <a:pPr algn="r" rtl="1"/>
            <a:r>
              <a:rPr lang="en-US" sz="2400" b="1" dirty="0"/>
              <a:t> </a:t>
            </a:r>
          </a:p>
        </p:txBody>
      </p:sp>
    </p:spTree>
    <p:extLst>
      <p:ext uri="{BB962C8B-B14F-4D97-AF65-F5344CB8AC3E}">
        <p14:creationId xmlns:p14="http://schemas.microsoft.com/office/powerpoint/2010/main" val="1299867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8534400" cy="1938992"/>
          </a:xfrm>
          <a:prstGeom prst="rect">
            <a:avLst/>
          </a:prstGeom>
        </p:spPr>
        <p:txBody>
          <a:bodyPr wrap="square">
            <a:spAutoFit/>
          </a:bodyPr>
          <a:lstStyle/>
          <a:p>
            <a:pPr lvl="0" algn="r" rtl="1"/>
            <a:r>
              <a:rPr lang="ar-SA" sz="2400" b="1" dirty="0"/>
              <a:t>صيانة الحاسوب </a:t>
            </a:r>
            <a:r>
              <a:rPr lang="en-US" sz="2400" b="1" dirty="0"/>
              <a:t>Computer Maintenance</a:t>
            </a:r>
            <a:endParaRPr lang="en-US" sz="2400" dirty="0"/>
          </a:p>
          <a:p>
            <a:pPr algn="r" rtl="1"/>
            <a:r>
              <a:rPr lang="en-US" sz="2400" dirty="0"/>
              <a:t> </a:t>
            </a:r>
          </a:p>
          <a:p>
            <a:pPr algn="r" rtl="1"/>
            <a:r>
              <a:rPr lang="ar-SA" sz="2400" dirty="0"/>
              <a:t>تعرف على أنها اكتشاف الأعطال و تشخيصها ثم إصلاحها أو استبدال الأجزاء العاطلة ثم التأكد من تمام الإصلاح بكل الوسائل المتاحة لتأكيد جودة الإصلاح </a:t>
            </a:r>
            <a:r>
              <a:rPr lang="ar-SA" sz="2400" dirty="0" smtClean="0"/>
              <a:t>و</a:t>
            </a:r>
            <a:r>
              <a:rPr lang="ar-IQ" sz="2400" dirty="0" smtClean="0"/>
              <a:t>فق </a:t>
            </a:r>
            <a:r>
              <a:rPr lang="ar-SA" sz="2400" dirty="0" smtClean="0"/>
              <a:t>مقاييس </a:t>
            </a:r>
            <a:r>
              <a:rPr lang="ar-SA" sz="2400" dirty="0"/>
              <a:t>الجــودة المتوفرة إن أمكن</a:t>
            </a:r>
            <a:r>
              <a:rPr lang="en-US" sz="24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97113"/>
            <a:ext cx="6096000" cy="410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594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849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861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0"/>
            <a:ext cx="5495925"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123643"/>
            <a:ext cx="8705849" cy="4581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960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231</Words>
  <Application>Microsoft Office PowerPoint</Application>
  <PresentationFormat>On-screen Show (4:3)</PresentationFormat>
  <Paragraphs>33</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boxnet</dc:creator>
  <cp:lastModifiedBy>boxnet</cp:lastModifiedBy>
  <cp:revision>29</cp:revision>
  <dcterms:created xsi:type="dcterms:W3CDTF">2020-12-05T23:58:23Z</dcterms:created>
  <dcterms:modified xsi:type="dcterms:W3CDTF">2020-12-11T11:11:23Z</dcterms:modified>
</cp:coreProperties>
</file>