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هو مجموعه جزئيه من فضاء العينه ويرمز له بالرمز </a:t>
            </a:r>
            <a:r>
              <a:rPr lang="en-US" dirty="0" smtClean="0"/>
              <a:t>E </a:t>
            </a:r>
            <a:r>
              <a:rPr lang="ar-IQ" dirty="0" smtClean="0"/>
              <a:t>اي ان  جزء من النتائج الممكنه للتجربه العشوائيه وهناك عده انواع من الاحداث .</a:t>
            </a:r>
          </a:p>
          <a:p>
            <a:pPr marL="0" indent="0">
              <a:buNone/>
            </a:pPr>
            <a:r>
              <a:rPr lang="ar-IQ" dirty="0" smtClean="0"/>
              <a:t>1-الحدث البسيط(</a:t>
            </a:r>
            <a:r>
              <a:rPr lang="en-US" dirty="0" smtClean="0"/>
              <a:t>Simple): </a:t>
            </a:r>
            <a:r>
              <a:rPr lang="ar-IQ" dirty="0" smtClean="0"/>
              <a:t>هو الحدث الذي يشتمل على نتيجه واحده فقط للتجربه (هو الحدث المكون من عنصر واحد مثل</a:t>
            </a:r>
          </a:p>
          <a:p>
            <a:pPr marL="0" indent="0">
              <a:buNone/>
            </a:pPr>
            <a:r>
              <a:rPr lang="ar-IQ" dirty="0" smtClean="0"/>
              <a:t>   </a:t>
            </a:r>
            <a:r>
              <a:rPr lang="en-US" dirty="0" smtClean="0"/>
              <a:t> {1}</a:t>
            </a:r>
            <a:r>
              <a:rPr lang="ar-IQ" dirty="0" smtClean="0"/>
              <a:t>في تجربة القاء حجر النرد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الحدث:    </a:t>
            </a:r>
            <a:r>
              <a:rPr lang="en-US" dirty="0" smtClean="0"/>
              <a:t>Event""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7613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هو الحدث الذي يحوي على اكثر من نتيجه واحده من نتائج التجربه (هو الحدث المكون من اكثر من عنصر)</a:t>
            </a:r>
          </a:p>
          <a:p>
            <a:pPr marL="0" indent="0">
              <a:buNone/>
            </a:pPr>
            <a:r>
              <a:rPr lang="ar-IQ" dirty="0" smtClean="0"/>
              <a:t>مثال: ظهور اعداد فرديه عند رمي النرد مره واحده</a:t>
            </a:r>
          </a:p>
          <a:p>
            <a:pPr marL="0" indent="0">
              <a:buNone/>
            </a:pPr>
            <a:r>
              <a:rPr lang="ar-IQ" dirty="0" smtClean="0"/>
              <a:t>اي ان </a:t>
            </a:r>
            <a:r>
              <a:rPr lang="en-US" dirty="0" smtClean="0"/>
              <a:t>E={1,3,5}    </a:t>
            </a:r>
            <a:r>
              <a:rPr lang="ar-IQ" dirty="0" smtClean="0"/>
              <a:t>هي احداث مركبه</a:t>
            </a:r>
          </a:p>
          <a:p>
            <a:pPr marL="0" indent="0">
              <a:buNone/>
            </a:pPr>
            <a:r>
              <a:rPr lang="ar-IQ" dirty="0" smtClean="0"/>
              <a:t>او عدد النقاط من مضاعفات العدد 3 فأن </a:t>
            </a:r>
            <a:r>
              <a:rPr lang="en-US" dirty="0" smtClean="0"/>
              <a:t>E={3,6}   </a:t>
            </a:r>
            <a:r>
              <a:rPr lang="ar-IQ" dirty="0" smtClean="0"/>
              <a:t>هي احداث مركبه </a:t>
            </a:r>
          </a:p>
          <a:p>
            <a:pPr marL="0" indent="0">
              <a:buNone/>
            </a:pPr>
            <a:r>
              <a:rPr lang="ar-IQ" dirty="0"/>
              <a:t>مثال: رمي قطعه نقود مرتين فأن فضاء العينه يكون </a:t>
            </a:r>
            <a:r>
              <a:rPr lang="en-US" dirty="0"/>
              <a:t>S= {HH,HT,TH,TT</a:t>
            </a:r>
            <a:r>
              <a:rPr lang="en-US" dirty="0" smtClean="0"/>
              <a:t>}</a:t>
            </a: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الحدث المركب:     " </a:t>
            </a:r>
            <a:r>
              <a:rPr lang="en-US" dirty="0" smtClean="0"/>
              <a:t>Compound Event"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4714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الحدث المستحيل:يكون الحدث مستحيلا اذا كان الحدث لايحوي اي عنصرا اي يشمل المجموعة  الخاليه  </a:t>
            </a:r>
            <a:r>
              <a:rPr lang="en-US" dirty="0" smtClean="0"/>
              <a:t>empty)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مثال : رقم 9 عند رمي الزار مره واحده فأن </a:t>
            </a:r>
            <a:r>
              <a:rPr lang="en-US" dirty="0" smtClean="0"/>
              <a:t>E={}= ᴓ 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الحدث المؤكد: هو الحدث الذي يضم كافة عناصر الفضاء</a:t>
            </a:r>
            <a:endParaRPr lang="en-US" dirty="0" smtClean="0"/>
          </a:p>
          <a:p>
            <a:pPr marL="0" indent="0">
              <a:buNone/>
            </a:pPr>
            <a:r>
              <a:rPr lang="ar-IQ" dirty="0" smtClean="0"/>
              <a:t>  اي بمعنى </a:t>
            </a:r>
            <a:r>
              <a:rPr lang="en-US" dirty="0" smtClean="0"/>
              <a:t>E=S</a:t>
            </a:r>
            <a:r>
              <a:rPr lang="ar-IQ" dirty="0" smtClean="0"/>
              <a:t>.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الحدث  المستحيل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8931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ar-IQ" dirty="0" smtClean="0"/>
                  <a:t>يقال للحدثين </a:t>
                </a:r>
                <a:r>
                  <a:rPr lang="en-US" dirty="0" smtClean="0"/>
                  <a:t>E1,E2  </a:t>
                </a:r>
                <a:r>
                  <a:rPr lang="ar-IQ" dirty="0" smtClean="0"/>
                  <a:t>بأنهما متنافيان (منفصلان) اذا لم يكن بينهما اي عنصر مشترك اي لا يمكن وقوعها معا في وقت واحد بمعنى     </a:t>
                </a: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E1</a:t>
                </a:r>
                <a:r>
                  <a:rPr lang="en-US" dirty="0" smtClean="0"/>
                  <a:t>∩</a:t>
                </a:r>
                <a:r>
                  <a:rPr lang="en-US" dirty="0" smtClean="0"/>
                  <a:t>E2   </a:t>
                </a:r>
                <a:endParaRPr lang="en-US" dirty="0" smtClean="0"/>
              </a:p>
              <a:p>
                <a:r>
                  <a:rPr lang="ar-IQ" dirty="0" smtClean="0"/>
                  <a:t>مثلا :ظهور صوره وكتابه عند القاء قطعه نقود او ان يكون مصباح كهربائي صالح غير صالح في ان واحد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الاحداث المستقله:    "</a:t>
                </a:r>
                <a:r>
                  <a:rPr lang="en-US" dirty="0" smtClean="0"/>
                  <a:t>In dependent Events"</a:t>
                </a:r>
                <a:r>
                  <a:rPr lang="ar-IQ" dirty="0" smtClean="0"/>
                  <a:t>هي الاحداث التي لا يؤثر بعضها على بعض اي حدوث احدهما لا يؤثر على حدوث الاخر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مثلا:القاء قطعه نقود وحجر نرد معا فكل منهما نتائجها مستقله عن الاخرى 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1752" r="-140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الاحداث المتنافيه وغير مستقله:    "</a:t>
            </a:r>
            <a:r>
              <a:rPr lang="en-US" dirty="0" err="1" smtClean="0"/>
              <a:t>Dissjoint</a:t>
            </a:r>
            <a:r>
              <a:rPr lang="en-US" dirty="0" smtClean="0"/>
              <a:t> Events"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4463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335</TotalTime>
  <Words>273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الحدث:    Event""</vt:lpstr>
      <vt:lpstr>الحدث المركب:     " Compound Event"</vt:lpstr>
      <vt:lpstr>الحدث  المستحيل </vt:lpstr>
      <vt:lpstr>الاحداث المتنافيه وغير مستقله:    "Dissjoint Events"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39</cp:revision>
  <dcterms:created xsi:type="dcterms:W3CDTF">2020-11-30T18:32:18Z</dcterms:created>
  <dcterms:modified xsi:type="dcterms:W3CDTF">2020-12-01T18:54:14Z</dcterms:modified>
</cp:coreProperties>
</file>