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46" autoAdjust="0"/>
  </p:normalViewPr>
  <p:slideViewPr>
    <p:cSldViewPr>
      <p:cViewPr varScale="1">
        <p:scale>
          <a:sx n="63" d="100"/>
          <a:sy n="63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23/04/1442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8"/>
            <a:ext cx="6389687" cy="6120680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5976663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433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8977"/>
            <a:ext cx="86044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5157192"/>
            <a:ext cx="86044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86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70019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88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548681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ar-IQ" b="1" u="sng" dirty="0"/>
              <a:t>الكتابة في ورقة العمل </a:t>
            </a:r>
            <a:r>
              <a:rPr lang="en-US" b="1" u="sng" dirty="0"/>
              <a:t>)</a:t>
            </a:r>
            <a:r>
              <a:rPr lang="ar-IQ" b="1" u="sng" dirty="0"/>
              <a:t> المستند ):-</a:t>
            </a:r>
            <a:endParaRPr lang="en-US" sz="1400" dirty="0"/>
          </a:p>
          <a:p>
            <a:r>
              <a:rPr lang="ar-IQ" b="1" dirty="0"/>
              <a:t>للكتابة في الورقة هنالك اساسيات وقواعد يجب اتباعها وذلك لضبط عملية الكتابة فيها وهي :-</a:t>
            </a:r>
            <a:endParaRPr lang="en-US" sz="1400" dirty="0"/>
          </a:p>
          <a:p>
            <a:r>
              <a:rPr lang="ar-IQ" b="1" dirty="0"/>
              <a:t>لتحويل الكتابة من اللغة الانكليزية الى اللغة العربية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اليمين , </a:t>
            </a:r>
            <a:endParaRPr lang="en-US" sz="1400" dirty="0"/>
          </a:p>
          <a:p>
            <a:r>
              <a:rPr lang="ar-IQ" b="1" dirty="0"/>
              <a:t>ولتحويل جهة الكتابة من اليسار الى اليمين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en-US" b="1" dirty="0"/>
              <a:t> </a:t>
            </a:r>
            <a:endParaRPr lang="en-US" sz="1400" dirty="0"/>
          </a:p>
          <a:p>
            <a:pPr lvl="0"/>
            <a:r>
              <a:rPr lang="ar-IQ" b="1" dirty="0"/>
              <a:t>) من جهة اليمين من لوحة المفاتيح .</a:t>
            </a:r>
            <a:endParaRPr lang="en-US" sz="1400" dirty="0"/>
          </a:p>
          <a:p>
            <a:r>
              <a:rPr lang="ar-IQ" b="1" dirty="0"/>
              <a:t>لتحويل الكتابة من اللغة العربية  الى اللغة الانكليزية نضغط مفتاحي (</a:t>
            </a:r>
            <a:r>
              <a:rPr lang="en-US" b="1" dirty="0" err="1"/>
              <a:t>Alt+shift</a:t>
            </a:r>
            <a:r>
              <a:rPr lang="ar-IQ" b="1" dirty="0"/>
              <a:t> ) من جهة اليسار, </a:t>
            </a:r>
            <a:endParaRPr lang="en-US" sz="1400" dirty="0"/>
          </a:p>
          <a:p>
            <a:r>
              <a:rPr lang="ar-IQ" b="1" dirty="0"/>
              <a:t>ولتحويل جهة الكتابة من اليمين اليسار ( نقصد به مؤشر الطباعة </a:t>
            </a:r>
            <a:r>
              <a:rPr lang="en-US" b="1" dirty="0"/>
              <a:t>I</a:t>
            </a:r>
            <a:r>
              <a:rPr lang="ar-IQ" b="1" dirty="0"/>
              <a:t> ) نضغط مفتاحي (</a:t>
            </a:r>
            <a:r>
              <a:rPr lang="en-US" b="1" dirty="0" err="1"/>
              <a:t>Ctrl+Shift</a:t>
            </a:r>
            <a:r>
              <a:rPr lang="ar-IQ" b="1" dirty="0"/>
              <a:t> ) </a:t>
            </a:r>
            <a:endParaRPr lang="en-US" sz="1400" dirty="0"/>
          </a:p>
          <a:p>
            <a:pPr lvl="0"/>
            <a:r>
              <a:rPr lang="ar-IQ" b="1" dirty="0"/>
              <a:t>من جهة اليسار من لوحة المفاتيح .</a:t>
            </a:r>
            <a:endParaRPr lang="en-US" sz="14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59"/>
            <a:ext cx="8352928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430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69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33296"/>
            <a:ext cx="8568952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1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68760"/>
            <a:ext cx="8352928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89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24936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92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548680"/>
            <a:ext cx="8286225" cy="4658727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589240"/>
            <a:ext cx="828622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5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628800"/>
            <a:ext cx="813690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70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8352928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91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283968" y="3326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AE" dirty="0"/>
              <a:t>1-5 مكونات نافذة البرنامج </a:t>
            </a:r>
            <a:r>
              <a:rPr lang="en-US" dirty="0"/>
              <a:t>Microsoft Power point </a:t>
            </a:r>
          </a:p>
          <a:p>
            <a:r>
              <a:rPr lang="en-US" dirty="0"/>
              <a:t>1-	5-1 </a:t>
            </a:r>
            <a:r>
              <a:rPr lang="ar-AE" dirty="0"/>
              <a:t>شريط العنوان </a:t>
            </a:r>
            <a:r>
              <a:rPr lang="en-US" dirty="0"/>
              <a:t>title bar :- </a:t>
            </a: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6" y="978987"/>
            <a:ext cx="8784976" cy="338426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173626" y="1370007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وسمي شريط العنوان لأنه يحتوي على عنوان البرنامج المفتوح وكذلك على زري التصغير والتكبير والاغلاق  </a:t>
            </a:r>
          </a:p>
          <a:p>
            <a:r>
              <a:rPr lang="ar-AE" dirty="0"/>
              <a:t>بالإضافة الى امكانية وضع شريط ادوات الوصول السريع ( الذي يحتوي على ايقونات الحفظ والتراجع والفتح </a:t>
            </a:r>
          </a:p>
          <a:p>
            <a:r>
              <a:rPr lang="ar-AE" dirty="0"/>
              <a:t>وغيرها من ادوات التي يتحكم بها المستخدم ) .</a:t>
            </a:r>
          </a:p>
          <a:p>
            <a:r>
              <a:rPr lang="ar-AE" dirty="0"/>
              <a:t>1-5-2	شريط القوائم </a:t>
            </a:r>
            <a:r>
              <a:rPr lang="en-US" dirty="0"/>
              <a:t>minus bar :-</a:t>
            </a:r>
          </a:p>
        </p:txBody>
      </p:sp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02" y="2487522"/>
            <a:ext cx="8784976" cy="509430"/>
          </a:xfrm>
          <a:prstGeom prst="rect">
            <a:avLst/>
          </a:prstGeom>
        </p:spPr>
      </p:pic>
      <p:sp>
        <p:nvSpPr>
          <p:cNvPr id="8" name="مستطيل 7"/>
          <p:cNvSpPr/>
          <p:nvPr/>
        </p:nvSpPr>
        <p:spPr>
          <a:xfrm>
            <a:off x="173902" y="3429000"/>
            <a:ext cx="8784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يحتوي شريط القوائم على عدة قوائم  منها ( ملف</a:t>
            </a:r>
            <a:r>
              <a:rPr lang="en-US" dirty="0"/>
              <a:t>file , </a:t>
            </a:r>
            <a:r>
              <a:rPr lang="ar-AE" dirty="0"/>
              <a:t>عرض </a:t>
            </a:r>
            <a:r>
              <a:rPr lang="en-US" dirty="0"/>
              <a:t>View .... </a:t>
            </a:r>
            <a:r>
              <a:rPr lang="ar-AE" dirty="0"/>
              <a:t>الخ )حيث يتم عرض محتويات كل </a:t>
            </a:r>
          </a:p>
          <a:p>
            <a:r>
              <a:rPr lang="ar-AE" dirty="0"/>
              <a:t>قائمة على شكل شريط يظهر في اعلى الشاشة يوفر للمستخدم معظم الادوات اللازمة اضافة الى ادوات اخرى </a:t>
            </a:r>
          </a:p>
          <a:p>
            <a:r>
              <a:rPr lang="ar-AE" dirty="0"/>
              <a:t>الادوات السريعة . </a:t>
            </a:r>
          </a:p>
          <a:p>
            <a:r>
              <a:rPr lang="ar-AE" dirty="0"/>
              <a:t>تظهر عند الحاجة اليها او تبعا للمهمة التي تقوم بها هذا يعني  تقليل الازدحام على الشاشة وسهولة الوصول الى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6" y="4941168"/>
            <a:ext cx="8785252" cy="16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706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2263"/>
            <a:ext cx="8514035" cy="2634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851403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1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216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7</cp:revision>
  <dcterms:created xsi:type="dcterms:W3CDTF">2018-12-11T15:24:26Z</dcterms:created>
  <dcterms:modified xsi:type="dcterms:W3CDTF">2020-12-08T06:17:06Z</dcterms:modified>
</cp:coreProperties>
</file>