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3" r:id="rId5"/>
    <p:sldId id="264" r:id="rId6"/>
    <p:sldId id="265" r:id="rId7"/>
    <p:sldId id="261" r:id="rId8"/>
    <p:sldId id="258" r:id="rId9"/>
    <p:sldId id="262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2C50-B9B0-48D0-BB0C-94E367FA7CA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7A34-1E35-4FA5-936D-51B1647D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6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2C50-B9B0-48D0-BB0C-94E367FA7CA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7A34-1E35-4FA5-936D-51B1647D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2C50-B9B0-48D0-BB0C-94E367FA7CA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7A34-1E35-4FA5-936D-51B1647D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1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2C50-B9B0-48D0-BB0C-94E367FA7CA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7A34-1E35-4FA5-936D-51B1647D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6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2C50-B9B0-48D0-BB0C-94E367FA7CA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7A34-1E35-4FA5-936D-51B1647D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2C50-B9B0-48D0-BB0C-94E367FA7CA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7A34-1E35-4FA5-936D-51B1647D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1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2C50-B9B0-48D0-BB0C-94E367FA7CA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7A34-1E35-4FA5-936D-51B1647D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2C50-B9B0-48D0-BB0C-94E367FA7CA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7A34-1E35-4FA5-936D-51B1647D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2C50-B9B0-48D0-BB0C-94E367FA7CA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7A34-1E35-4FA5-936D-51B1647D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2C50-B9B0-48D0-BB0C-94E367FA7CA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7A34-1E35-4FA5-936D-51B1647D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1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2C50-B9B0-48D0-BB0C-94E367FA7CA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7A34-1E35-4FA5-936D-51B1647D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42C50-B9B0-48D0-BB0C-94E367FA7CA1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7A34-1E35-4FA5-936D-51B1647D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9616" y="762000"/>
            <a:ext cx="552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IQ" sz="5400" b="1" u="sng" dirty="0" smtClean="0"/>
              <a:t>تبويب الرموز </a:t>
            </a:r>
            <a:r>
              <a:rPr lang="en-US" sz="5400" b="1" u="sng" dirty="0" smtClean="0"/>
              <a:t>Symbol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5009882"/>
            <a:ext cx="5019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IQ" sz="5400" b="1" u="sng" dirty="0" smtClean="0"/>
              <a:t>م.رواء ابراهيم عيسى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938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56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91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81122"/>
              </p:ext>
            </p:extLst>
          </p:nvPr>
        </p:nvGraphicFramePr>
        <p:xfrm>
          <a:off x="1219200" y="1905000"/>
          <a:ext cx="6767830" cy="357419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88315"/>
                <a:gridCol w="3420110"/>
                <a:gridCol w="2859405"/>
              </a:tblGrid>
              <a:tr h="1191398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400" dirty="0">
                          <a:effectLst/>
                        </a:rPr>
                        <a:t>ت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2400" dirty="0">
                          <a:effectLst/>
                        </a:rPr>
                        <a:t>الايعاز (الايقونة ) ووظيفتها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IQ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1398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Equation </a:t>
                      </a:r>
                      <a:r>
                        <a:rPr lang="ar-IQ" sz="2400" dirty="0">
                          <a:effectLst/>
                        </a:rPr>
                        <a:t> :- معادلات رياضية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398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IQ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Symbol </a:t>
                      </a:r>
                      <a:r>
                        <a:rPr lang="ar-IQ" sz="2400" dirty="0">
                          <a:effectLst/>
                        </a:rPr>
                        <a:t> :- رموز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709548"/>
              </p:ext>
            </p:extLst>
          </p:nvPr>
        </p:nvGraphicFramePr>
        <p:xfrm>
          <a:off x="1600200" y="2438400"/>
          <a:ext cx="24193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971686" imgH="819048" progId="Paint.Picture">
                  <p:embed/>
                </p:oleObj>
              </mc:Choice>
              <mc:Fallback>
                <p:oleObj name="Bitmap Image" r:id="rId3" imgW="971686" imgH="81904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8400"/>
                        <a:ext cx="2419350" cy="195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856352" y="914400"/>
            <a:ext cx="3573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sz="3200" b="1" u="sng" dirty="0"/>
              <a:t>تبويب الرموز </a:t>
            </a:r>
            <a:r>
              <a:rPr lang="en-US" sz="3200" b="1" u="sng" dirty="0"/>
              <a:t>Symbol</a:t>
            </a:r>
            <a:r>
              <a:rPr lang="ar-IQ" b="1" u="sng" dirty="0"/>
              <a:t> :-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3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36" y="625074"/>
            <a:ext cx="912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Insert  </a:t>
            </a:r>
            <a:r>
              <a:rPr lang="ar-IQ" sz="2400" dirty="0" smtClean="0"/>
              <a:t>قائمة</a:t>
            </a:r>
            <a:r>
              <a:rPr lang="en-US" sz="2400" dirty="0" smtClean="0"/>
              <a:t>                     </a:t>
            </a:r>
            <a:r>
              <a:rPr lang="en-US" sz="2400" dirty="0" smtClean="0"/>
              <a:t>Symbol</a:t>
            </a:r>
            <a:r>
              <a:rPr lang="ar-IQ" sz="2400" dirty="0" smtClean="0"/>
              <a:t>تبويب</a:t>
            </a:r>
            <a:r>
              <a:rPr lang="en-US" sz="2400" dirty="0" smtClean="0"/>
              <a:t>                    Equation</a:t>
            </a:r>
            <a:endParaRPr lang="en-US" sz="2400" dirty="0"/>
          </a:p>
        </p:txBody>
      </p:sp>
      <p:sp>
        <p:nvSpPr>
          <p:cNvPr id="3" name="Right Arrow 2"/>
          <p:cNvSpPr/>
          <p:nvPr/>
        </p:nvSpPr>
        <p:spPr>
          <a:xfrm>
            <a:off x="1828800" y="784662"/>
            <a:ext cx="990600" cy="15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802344" y="778590"/>
            <a:ext cx="990600" cy="15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8507"/>
            <a:ext cx="762000" cy="89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3999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2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97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91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3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463"/>
            <a:ext cx="91440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73533"/>
            <a:ext cx="8382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677290"/>
            <a:ext cx="912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Insert  </a:t>
            </a:r>
            <a:r>
              <a:rPr lang="ar-IQ" sz="2400" dirty="0" smtClean="0"/>
              <a:t>قائمة</a:t>
            </a:r>
            <a:r>
              <a:rPr lang="en-US" sz="2400" dirty="0" smtClean="0"/>
              <a:t>                     </a:t>
            </a:r>
            <a:r>
              <a:rPr lang="en-US" sz="2400" dirty="0" smtClean="0"/>
              <a:t>Symbol</a:t>
            </a:r>
            <a:r>
              <a:rPr lang="ar-IQ" sz="2400" dirty="0" smtClean="0"/>
              <a:t>تبويب</a:t>
            </a:r>
            <a:r>
              <a:rPr lang="en-US" sz="2400" dirty="0" smtClean="0"/>
              <a:t>                    Symbol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1905000" y="1871674"/>
            <a:ext cx="990600" cy="15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840578" y="1871674"/>
            <a:ext cx="990600" cy="15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6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98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06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36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boxnet</dc:creator>
  <cp:lastModifiedBy>boxnet</cp:lastModifiedBy>
  <cp:revision>4</cp:revision>
  <dcterms:created xsi:type="dcterms:W3CDTF">2020-07-01T22:24:40Z</dcterms:created>
  <dcterms:modified xsi:type="dcterms:W3CDTF">2020-07-01T22:51:45Z</dcterms:modified>
</cp:coreProperties>
</file>