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58" r:id="rId5"/>
    <p:sldId id="260" r:id="rId6"/>
    <p:sldId id="261" r:id="rId7"/>
    <p:sldId id="269" r:id="rId8"/>
    <p:sldId id="266" r:id="rId9"/>
    <p:sldId id="263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0652-D30E-41E0-BFBE-4CD1D9DB74A9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2BC6-D5BC-4000-BED2-4E31EA49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7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0652-D30E-41E0-BFBE-4CD1D9DB74A9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2BC6-D5BC-4000-BED2-4E31EA49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2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0652-D30E-41E0-BFBE-4CD1D9DB74A9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2BC6-D5BC-4000-BED2-4E31EA49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8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0652-D30E-41E0-BFBE-4CD1D9DB74A9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2BC6-D5BC-4000-BED2-4E31EA49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4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0652-D30E-41E0-BFBE-4CD1D9DB74A9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2BC6-D5BC-4000-BED2-4E31EA49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37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0652-D30E-41E0-BFBE-4CD1D9DB74A9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2BC6-D5BC-4000-BED2-4E31EA49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35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0652-D30E-41E0-BFBE-4CD1D9DB74A9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2BC6-D5BC-4000-BED2-4E31EA49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19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0652-D30E-41E0-BFBE-4CD1D9DB74A9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2BC6-D5BC-4000-BED2-4E31EA49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9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0652-D30E-41E0-BFBE-4CD1D9DB74A9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2BC6-D5BC-4000-BED2-4E31EA49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34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0652-D30E-41E0-BFBE-4CD1D9DB74A9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2BC6-D5BC-4000-BED2-4E31EA49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13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0652-D30E-41E0-BFBE-4CD1D9DB74A9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2BC6-D5BC-4000-BED2-4E31EA49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3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10652-D30E-41E0-BFBE-4CD1D9DB74A9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D2BC6-D5BC-4000-BED2-4E31EA49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3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9067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105400" y="533400"/>
            <a:ext cx="3526928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r>
              <a:rPr lang="ar-IQ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م.رواء ابراهيم عيسى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5938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8458200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7563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93100"/>
              </p:ext>
            </p:extLst>
          </p:nvPr>
        </p:nvGraphicFramePr>
        <p:xfrm>
          <a:off x="381000" y="1752600"/>
          <a:ext cx="7529830" cy="421446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42973"/>
                <a:gridCol w="4106152"/>
                <a:gridCol w="2980705"/>
              </a:tblGrid>
              <a:tr h="1053616"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400" dirty="0">
                          <a:effectLst/>
                        </a:rPr>
                        <a:t>ت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>
                          <a:effectLst/>
                        </a:rPr>
                        <a:t>الايعاز ( الايقونة ) ووظيفته 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marL="0" marR="0" algn="justLow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IQ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53616"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Header </a:t>
                      </a:r>
                      <a:r>
                        <a:rPr lang="ar-IQ" sz="2400" dirty="0">
                          <a:effectLst/>
                        </a:rPr>
                        <a:t> :- الراس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53616"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Footer</a:t>
                      </a:r>
                      <a:r>
                        <a:rPr lang="ar-IQ" sz="2400" dirty="0">
                          <a:effectLst/>
                        </a:rPr>
                        <a:t>:- التذييل 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53616"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Page number</a:t>
                      </a:r>
                      <a:r>
                        <a:rPr lang="ar-IQ" sz="2400" dirty="0">
                          <a:effectLst/>
                        </a:rPr>
                        <a:t> :- ارقام للصفحات .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229504"/>
              </p:ext>
            </p:extLst>
          </p:nvPr>
        </p:nvGraphicFramePr>
        <p:xfrm>
          <a:off x="609600" y="2133600"/>
          <a:ext cx="2476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Bitmap Image" r:id="rId3" imgW="1428949" imgH="828791" progId="Paint.Picture">
                  <p:embed/>
                </p:oleObj>
              </mc:Choice>
              <mc:Fallback>
                <p:oleObj name="Bitmap Image" r:id="rId3" imgW="1428949" imgH="828791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133600"/>
                        <a:ext cx="2476500" cy="3657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2819400" y="279563"/>
            <a:ext cx="58457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IQ" sz="2800" b="1" u="sng" dirty="0"/>
              <a:t>تبويب راس وتذليل الصفحة </a:t>
            </a:r>
            <a:r>
              <a:rPr lang="en-US" sz="2800" b="1" u="sng" dirty="0"/>
              <a:t>Header &amp;Footer</a:t>
            </a:r>
            <a:endParaRPr lang="en-US" sz="2800" dirty="0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02783"/>
            <a:ext cx="8151085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6522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601075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81000"/>
            <a:ext cx="6858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814" y="381000"/>
            <a:ext cx="736073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1124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9144000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343" y="69846"/>
            <a:ext cx="7239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174" y="1414165"/>
            <a:ext cx="7239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050" y="225396"/>
            <a:ext cx="9124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Insert  </a:t>
            </a:r>
            <a:r>
              <a:rPr lang="ar-IQ" sz="2400" dirty="0" smtClean="0"/>
              <a:t>قائمة</a:t>
            </a:r>
            <a:r>
              <a:rPr lang="en-US" sz="2400" dirty="0" smtClean="0"/>
              <a:t>                     Header &amp; Footer</a:t>
            </a:r>
            <a:r>
              <a:rPr lang="ar-IQ" sz="2400" dirty="0" smtClean="0"/>
              <a:t>تبويب</a:t>
            </a:r>
            <a:r>
              <a:rPr lang="en-US" sz="2400" dirty="0" smtClean="0"/>
              <a:t>                      Header</a:t>
            </a:r>
            <a:endParaRPr lang="en-US" sz="2400" dirty="0"/>
          </a:p>
        </p:txBody>
      </p:sp>
      <p:sp>
        <p:nvSpPr>
          <p:cNvPr id="3" name="Right Arrow 2"/>
          <p:cNvSpPr/>
          <p:nvPr/>
        </p:nvSpPr>
        <p:spPr>
          <a:xfrm>
            <a:off x="1632934" y="388555"/>
            <a:ext cx="990600" cy="15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5640410" y="388555"/>
            <a:ext cx="990600" cy="15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7888" y="1447800"/>
            <a:ext cx="8432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Insert  </a:t>
            </a:r>
            <a:r>
              <a:rPr lang="ar-IQ" sz="2400" dirty="0" smtClean="0"/>
              <a:t>قائمة</a:t>
            </a:r>
            <a:r>
              <a:rPr lang="en-US" sz="2400" dirty="0" smtClean="0"/>
              <a:t>                     Header &amp; Footer</a:t>
            </a:r>
            <a:r>
              <a:rPr lang="ar-IQ" sz="2400" dirty="0" smtClean="0"/>
              <a:t>تبويب </a:t>
            </a:r>
            <a:r>
              <a:rPr lang="en-US" sz="2400" dirty="0" smtClean="0"/>
              <a:t>                      Footer</a:t>
            </a:r>
            <a:endParaRPr lang="en-US" sz="2400" dirty="0"/>
          </a:p>
        </p:txBody>
      </p:sp>
      <p:sp>
        <p:nvSpPr>
          <p:cNvPr id="9" name="Right Arrow 8"/>
          <p:cNvSpPr/>
          <p:nvPr/>
        </p:nvSpPr>
        <p:spPr>
          <a:xfrm>
            <a:off x="1676400" y="1601316"/>
            <a:ext cx="990600" cy="15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867400" y="1622994"/>
            <a:ext cx="990600" cy="15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673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8763000" cy="6627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5760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53440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1005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726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9265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67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5965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04800"/>
            <a:ext cx="5114925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3810000" cy="647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462" y="0"/>
            <a:ext cx="76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448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45</Words>
  <Application>Microsoft Office PowerPoint</Application>
  <PresentationFormat>On-screen Show (4:3)</PresentationFormat>
  <Paragraphs>12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Paintbrush Picture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boxnet</dc:creator>
  <cp:lastModifiedBy>boxnet</cp:lastModifiedBy>
  <cp:revision>7</cp:revision>
  <dcterms:created xsi:type="dcterms:W3CDTF">2020-07-01T00:21:40Z</dcterms:created>
  <dcterms:modified xsi:type="dcterms:W3CDTF">2020-07-01T01:20:38Z</dcterms:modified>
</cp:coreProperties>
</file>