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0DD25C6-807D-4DDF-B729-CC76A9277C7A}" type="datetimeFigureOut">
              <a:rPr lang="ar-AE" smtClean="0"/>
              <a:t>14/10/1441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A952ECC-1077-404F-BEB6-7D433164A3CA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965981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ABA2EF-6FD7-4FA9-9977-B15BFB0C2F15}" type="datetime1">
              <a:rPr lang="ar-SA" smtClean="0"/>
              <a:t>14/10/1441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9AA508-5A70-48A5-9E21-33F58532D858}" type="datetime1">
              <a:rPr lang="ar-SA" smtClean="0"/>
              <a:t>14/10/1441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ADA9FF-AD52-4DE2-AA0B-D28189CDAB0C}" type="datetime1">
              <a:rPr lang="ar-SA" smtClean="0"/>
              <a:t>14/10/1441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4B32C1-6F36-4FC4-BB9A-2AE5F5A8DEEC}" type="datetime1">
              <a:rPr lang="ar-SA" smtClean="0"/>
              <a:t>14/10/1441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4585F-974F-40FF-9536-6E58F32AAD72}" type="datetime1">
              <a:rPr lang="ar-SA" smtClean="0"/>
              <a:t>14/10/1441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83AAE6-CBD4-476B-9444-7DC9AC1DE698}" type="datetime1">
              <a:rPr lang="ar-SA" smtClean="0"/>
              <a:t>14/10/1441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C7D6C7-AD72-47E1-A184-934AAE104E0A}" type="datetime1">
              <a:rPr lang="ar-SA" smtClean="0"/>
              <a:t>14/10/1441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BFEF1-FCF7-421A-A449-2879B38BE15B}" type="datetime1">
              <a:rPr lang="ar-SA" smtClean="0"/>
              <a:t>14/10/1441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B762-4121-4653-9F31-BA648CE02417}" type="datetime1">
              <a:rPr lang="ar-SA" smtClean="0"/>
              <a:t>14/10/1441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90574B-1BC0-4122-8806-87275F4D3E6B}" type="datetime1">
              <a:rPr lang="ar-SA" smtClean="0"/>
              <a:t>14/10/1441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D70D5D-EFC1-4D16-B1A1-A513E6FC7238}" type="datetime1">
              <a:rPr lang="ar-SA" smtClean="0"/>
              <a:t>14/10/1441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5AACCB8-8F16-4D1A-AC8F-1D8FCA5CA4B2}" type="datetime1">
              <a:rPr lang="ar-SA" smtClean="0"/>
              <a:t>14/10/1441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hf hdr="0" dt="0"/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88640"/>
            <a:ext cx="647858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64704"/>
            <a:ext cx="2914650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8178" y="1449169"/>
            <a:ext cx="5666903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3563888" y="2413338"/>
            <a:ext cx="52565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5-1 ) أعداد صفحة قياسية :-</a:t>
            </a:r>
          </a:p>
          <a:p>
            <a:r>
              <a:rPr lang="ar-AE" dirty="0"/>
              <a:t>1- ضمن القائمة تخطيط الصفحة </a:t>
            </a:r>
            <a:r>
              <a:rPr lang="en-US" dirty="0"/>
              <a:t>page layout </a:t>
            </a:r>
            <a:r>
              <a:rPr lang="ar-AE" dirty="0"/>
              <a:t>انقر الزر الحجم </a:t>
            </a:r>
            <a:r>
              <a:rPr lang="en-US" dirty="0"/>
              <a:t>size </a:t>
            </a:r>
            <a:r>
              <a:rPr lang="ar-AE" dirty="0"/>
              <a:t>واختر حجم الورقة المناسب . اذا لم تجد الحجم المطلوب ضمن المعرض , انقر " احجام الورق الاضافية " </a:t>
            </a:r>
            <a:r>
              <a:rPr lang="en-US" dirty="0"/>
              <a:t>more pager size  ,</a:t>
            </a:r>
            <a:r>
              <a:rPr lang="ar-AE" dirty="0"/>
              <a:t>وعين حجم الورق ضمن التبويب " الورق " </a:t>
            </a:r>
            <a:r>
              <a:rPr lang="en-US" dirty="0"/>
              <a:t>pager </a:t>
            </a:r>
            <a:r>
              <a:rPr lang="ar-AE" dirty="0"/>
              <a:t>في مربع الحوار "اعداد الصفحة " </a:t>
            </a:r>
            <a:r>
              <a:rPr lang="en-US" dirty="0"/>
              <a:t>page setup  .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9425" y="4365104"/>
            <a:ext cx="1962150" cy="233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167664"/>
            <a:ext cx="2066925" cy="233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19337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8494811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140968"/>
            <a:ext cx="3635469" cy="3012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502070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60648"/>
            <a:ext cx="64785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325813"/>
            <a:ext cx="64785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64704"/>
            <a:ext cx="8278787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17032"/>
            <a:ext cx="8278787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334883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83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انقلاب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DR.Ahmed Saker</cp:lastModifiedBy>
  <cp:revision>1</cp:revision>
  <dcterms:created xsi:type="dcterms:W3CDTF">2019-02-26T13:43:28Z</dcterms:created>
  <dcterms:modified xsi:type="dcterms:W3CDTF">2020-06-05T16:25:41Z</dcterms:modified>
</cp:coreProperties>
</file>