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83" r:id="rId2"/>
    <p:sldId id="272" r:id="rId3"/>
    <p:sldId id="284" r:id="rId4"/>
    <p:sldId id="273" r:id="rId5"/>
    <p:sldId id="274"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08/09/1441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6AF1C5E-E0C0-4FC9-A999-2B70522E9C69}" type="datetimeFigureOut">
              <a:rPr lang="ar-IQ" smtClean="0"/>
              <a:t>08/09/1441</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الثالث</a:t>
            </a:r>
            <a:endParaRPr lang="ar-IQ" dirty="0"/>
          </a:p>
        </p:txBody>
      </p:sp>
      <p:sp>
        <p:nvSpPr>
          <p:cNvPr id="3" name="Content Placeholder 2"/>
          <p:cNvSpPr>
            <a:spLocks noGrp="1"/>
          </p:cNvSpPr>
          <p:nvPr>
            <p:ph idx="1"/>
          </p:nvPr>
        </p:nvSpPr>
        <p:spPr/>
        <p:txBody>
          <a:bodyPr/>
          <a:lstStyle/>
          <a:p>
            <a:pPr marL="0" indent="0">
              <a:buNone/>
            </a:pPr>
            <a:r>
              <a:rPr lang="ar-IQ" dirty="0" smtClean="0"/>
              <a:t>بعض المحاولات لبرهنة فرضية التوازي</a:t>
            </a:r>
            <a:endParaRPr lang="ar-IQ" dirty="0"/>
          </a:p>
        </p:txBody>
      </p:sp>
    </p:spTree>
    <p:extLst>
      <p:ext uri="{BB962C8B-B14F-4D97-AF65-F5344CB8AC3E}">
        <p14:creationId xmlns:p14="http://schemas.microsoft.com/office/powerpoint/2010/main" val="145901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73616" cy="6048672"/>
          </a:xfrm>
        </p:spPr>
        <p:txBody>
          <a:bodyPr>
            <a:normAutofit lnSpcReduction="10000"/>
          </a:bodyPr>
          <a:lstStyle/>
          <a:p>
            <a:r>
              <a:rPr lang="ar-IQ" dirty="0"/>
              <a:t>بعض مكافئات البديهيه الخامسه:</a:t>
            </a:r>
          </a:p>
          <a:p>
            <a:pPr marL="0" indent="0">
              <a:buNone/>
            </a:pPr>
            <a:r>
              <a:rPr lang="ar-IQ" dirty="0"/>
              <a:t>1-بديهيه بليفير :من نقطه لا تقع على مستقيم معلوم يمكن رسم موازي واحد فقط للمستقيم </a:t>
            </a:r>
            <a:r>
              <a:rPr lang="ar-IQ" dirty="0" smtClean="0"/>
              <a:t>المعلوم من تلك النقطة</a:t>
            </a:r>
            <a:endParaRPr lang="ar-IQ" dirty="0"/>
          </a:p>
          <a:p>
            <a:pPr marL="0" indent="0">
              <a:buNone/>
            </a:pPr>
            <a:r>
              <a:rPr lang="ar-IQ" dirty="0"/>
              <a:t>2- اذا قطع مستقيم مستقيمين متوازيين فان الزاويتين الداخليتين المتبادلتين متساويتين والزاويه الخارجيه تساوي الزاويه الداخليهالمقابله لها وكذلك مجموع الزاويتين الداخليتين الواقعتين على جهة واحدة من القاطع يساوي قائمتين </a:t>
            </a:r>
          </a:p>
          <a:p>
            <a:pPr marL="0" indent="0">
              <a:buNone/>
            </a:pPr>
            <a:r>
              <a:rPr lang="ar-IQ" dirty="0"/>
              <a:t>3- مجموع زوايا المثلث يساوي زاويتين قائمتين</a:t>
            </a:r>
          </a:p>
          <a:p>
            <a:pPr marL="0" indent="0">
              <a:buNone/>
            </a:pPr>
            <a:r>
              <a:rPr lang="ar-IQ" dirty="0"/>
              <a:t>4- الزاويه الخارجيه في المثلث تساوي مجموع الزاويتين الداخليتين المقابلتين لهما</a:t>
            </a:r>
          </a:p>
          <a:p>
            <a:pPr marL="0" indent="0">
              <a:buNone/>
            </a:pPr>
            <a:r>
              <a:rPr lang="ar-IQ" dirty="0"/>
              <a:t>5-يوجد زوج من المثلثات المتشابه </a:t>
            </a:r>
          </a:p>
          <a:p>
            <a:pPr marL="0" indent="0">
              <a:buNone/>
            </a:pPr>
            <a:r>
              <a:rPr lang="ar-IQ" dirty="0" smtClean="0"/>
              <a:t>  </a:t>
            </a:r>
            <a:endParaRPr lang="ar-IQ" dirty="0"/>
          </a:p>
          <a:p>
            <a:pPr marL="0" indent="0">
              <a:buNone/>
            </a:pPr>
            <a:endParaRPr lang="ar-IQ" dirty="0"/>
          </a:p>
        </p:txBody>
      </p:sp>
    </p:spTree>
    <p:extLst>
      <p:ext uri="{BB962C8B-B14F-4D97-AF65-F5344CB8AC3E}">
        <p14:creationId xmlns:p14="http://schemas.microsoft.com/office/powerpoint/2010/main" val="139664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50976"/>
          </a:xfrm>
        </p:spPr>
        <p:txBody>
          <a:bodyPr>
            <a:normAutofit lnSpcReduction="10000"/>
          </a:bodyPr>
          <a:lstStyle/>
          <a:p>
            <a:r>
              <a:rPr lang="ar-IQ" dirty="0"/>
              <a:t>6-	اذا قطع مستقيم احد مستقيمين متوازيين فانه يقطع الاخر</a:t>
            </a:r>
          </a:p>
          <a:p>
            <a:r>
              <a:rPr lang="ar-IQ" dirty="0"/>
              <a:t>7-	المسافه العموديه بين مستقيمين متوازيين تكون ثابته</a:t>
            </a:r>
          </a:p>
          <a:p>
            <a:r>
              <a:rPr lang="ar-IQ" dirty="0"/>
              <a:t>8-	 يوجد زوج من المستقيمات التي تكون المسافه بينهما ثابته</a:t>
            </a:r>
          </a:p>
          <a:p>
            <a:r>
              <a:rPr lang="ar-IQ" dirty="0"/>
              <a:t>9-	 اذا كان مجموع زوايا اي مثلث مقدار ثابت فان هذا المجموع يساوي زاويتين قائمتين</a:t>
            </a:r>
          </a:p>
          <a:p>
            <a:r>
              <a:rPr lang="ar-IQ" dirty="0"/>
              <a:t>10-	اذا كانت ثلاث زوايا من شكل رباعي قوائم فالزاويه الرابعه تكون قائمه ايضا</a:t>
            </a:r>
          </a:p>
          <a:p>
            <a:r>
              <a:rPr lang="ar-IQ" dirty="0"/>
              <a:t>11-	المستقيمان الموازيان لمستقيم معلوم يكونان متوازيان</a:t>
            </a:r>
          </a:p>
          <a:p>
            <a:r>
              <a:rPr lang="ar-IQ" dirty="0"/>
              <a:t>لا ي ثلاث نقاط لا تقع على مستقيم واحد توجد دائرة تمر من هذه النقاط</a:t>
            </a:r>
          </a:p>
          <a:p>
            <a:endParaRPr lang="ar-IQ" dirty="0"/>
          </a:p>
          <a:p>
            <a:endParaRPr lang="ar-IQ" dirty="0"/>
          </a:p>
        </p:txBody>
      </p:sp>
    </p:spTree>
    <p:extLst>
      <p:ext uri="{BB962C8B-B14F-4D97-AF65-F5344CB8AC3E}">
        <p14:creationId xmlns:p14="http://schemas.microsoft.com/office/powerpoint/2010/main" val="128263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a:bodyPr>
          <a:lstStyle/>
          <a:p>
            <a:r>
              <a:rPr lang="ar-IQ" sz="2000" dirty="0"/>
              <a:t>محاولات لبرهنه البديهيه الخامسه او احد مكافئاتها</a:t>
            </a:r>
          </a:p>
          <a:p>
            <a:r>
              <a:rPr lang="ar-IQ" sz="2000" dirty="0"/>
              <a:t>فيما يلي بعض هذه المحاولات :</a:t>
            </a:r>
          </a:p>
          <a:p>
            <a:pPr marL="0" indent="0">
              <a:buNone/>
            </a:pPr>
            <a:r>
              <a:rPr lang="ar-IQ" sz="2000" b="1" dirty="0"/>
              <a:t>محاولات بطليموس:</a:t>
            </a:r>
          </a:p>
          <a:p>
            <a:pPr marL="0" indent="0">
              <a:buNone/>
            </a:pPr>
            <a:r>
              <a:rPr lang="ar-IQ" sz="2000" dirty="0"/>
              <a:t>لقد برهن بطليموس مبرهنه  29 بدون استخدام البديهيه الخامسه</a:t>
            </a:r>
          </a:p>
          <a:p>
            <a:pPr marL="0" indent="0">
              <a:buNone/>
            </a:pPr>
            <a:r>
              <a:rPr lang="ar-IQ" sz="2000" dirty="0"/>
              <a:t>مبرهنه 29:</a:t>
            </a:r>
          </a:p>
          <a:p>
            <a:pPr marL="0" indent="0">
              <a:buNone/>
            </a:pPr>
            <a:r>
              <a:rPr lang="ar-IQ" sz="2000" dirty="0"/>
              <a:t> اذا قطع مستقيمان متوازيان بقاطع فان الزاويتين الداخلتين المتبادلتان متساويتان والزاويه الخارجيه تساوي الزاويه الداخليه المقابله لها وكذلك مجموع الزاويتين الداخلتين على جهه واحده من القاطع تساوي قائمتين.</a:t>
            </a:r>
          </a:p>
          <a:p>
            <a:pPr marL="0" indent="0">
              <a:buNone/>
            </a:pPr>
            <a:r>
              <a:rPr lang="ar-IQ" sz="2000" dirty="0" smtClean="0"/>
              <a:t>البرهان:ان امتداد المستقيمان المتوازيان من جهة واحدة من القاطع لايختلف عن امتداهما من الجهة الاخلرى من القاطع .فاذا كان مجموع الزاويتين الداخليتين من جهة واحدة اكبر من زاويتين قائمتين فانه يكون مجموع الزاويتين من الجهة الاخرى من القاطع اكبر من قائمتين ولكن هذا لايمكن لان مجموع الزوايا الاربعة يساوي اربع زوايا قوائم وبنفس الطريقة لايمكن ان يكون المجموع الزاويتين الداخلتين على جهة واحدة من القاطع اقل من قائمتين لذلك يجب ان يكون المجموع قائمتين. </a:t>
            </a:r>
            <a:r>
              <a:rPr lang="ar-IQ" sz="2000" smtClean="0"/>
              <a:t>ان هذا البرهان اعتمد على بديهية بليفير وهي احدى مكافئات البديهية الخامسة</a:t>
            </a:r>
            <a:endParaRPr lang="ar-IQ" sz="2000" dirty="0"/>
          </a:p>
          <a:p>
            <a:pPr marL="0" indent="0">
              <a:buNone/>
            </a:pPr>
            <a:r>
              <a:rPr lang="ar-IQ" dirty="0" smtClean="0"/>
              <a:t> </a:t>
            </a:r>
            <a:endParaRPr lang="ar-IQ" dirty="0"/>
          </a:p>
          <a:p>
            <a:endParaRPr lang="ar-IQ" dirty="0"/>
          </a:p>
        </p:txBody>
      </p:sp>
    </p:spTree>
    <p:extLst>
      <p:ext uri="{BB962C8B-B14F-4D97-AF65-F5344CB8AC3E}">
        <p14:creationId xmlns:p14="http://schemas.microsoft.com/office/powerpoint/2010/main" val="398590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332656"/>
            <a:ext cx="7092787"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8951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165</TotalTime>
  <Words>233</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الفصل الثالث</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محاظرات هندسة   اعداد ا .م منتهى عبد الرزاق حسن </dc:title>
  <dc:creator>LAITH</dc:creator>
  <cp:lastModifiedBy>LAITH</cp:lastModifiedBy>
  <cp:revision>30</cp:revision>
  <dcterms:created xsi:type="dcterms:W3CDTF">2019-01-16T14:23:37Z</dcterms:created>
  <dcterms:modified xsi:type="dcterms:W3CDTF">2020-04-30T11:47:28Z</dcterms:modified>
</cp:coreProperties>
</file>